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8" r:id="rId3"/>
    <p:sldId id="259" r:id="rId4"/>
    <p:sldId id="260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1" r:id="rId36"/>
    <p:sldId id="293" r:id="rId37"/>
  </p:sldIdLst>
  <p:sldSz cx="9144000" cy="6858000" type="screen4x3"/>
  <p:notesSz cx="7086600" cy="10210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CC99"/>
    <a:srgbClr val="000000"/>
    <a:srgbClr val="ED7D30"/>
    <a:srgbClr val="4372C5"/>
    <a:srgbClr val="000066"/>
    <a:srgbClr val="FF3300"/>
    <a:srgbClr val="33CC33"/>
    <a:srgbClr val="333399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5" autoAdjust="0"/>
    <p:restoredTop sz="95447" autoAdjust="0"/>
  </p:normalViewPr>
  <p:slideViewPr>
    <p:cSldViewPr>
      <p:cViewPr varScale="1">
        <p:scale>
          <a:sx n="103" d="100"/>
          <a:sy n="103" d="100"/>
        </p:scale>
        <p:origin x="13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ís Santos" userId="1bcb44e7-5d82-436c-b2eb-8036fed75eb8" providerId="ADAL" clId="{D201CB6E-CC83-0D48-997F-CDBE33AC5021}"/>
    <pc:docChg chg="undo custSel addSld delSld modSld">
      <pc:chgData name="Luís Santos" userId="1bcb44e7-5d82-436c-b2eb-8036fed75eb8" providerId="ADAL" clId="{D201CB6E-CC83-0D48-997F-CDBE33AC5021}" dt="2023-03-11T23:16:39.797" v="1478" actId="1076"/>
      <pc:docMkLst>
        <pc:docMk/>
      </pc:docMkLst>
      <pc:sldChg chg="modSp mod">
        <pc:chgData name="Luís Santos" userId="1bcb44e7-5d82-436c-b2eb-8036fed75eb8" providerId="ADAL" clId="{D201CB6E-CC83-0D48-997F-CDBE33AC5021}" dt="2023-03-11T11:14:50.846" v="91" actId="20577"/>
        <pc:sldMkLst>
          <pc:docMk/>
          <pc:sldMk cId="0" sldId="256"/>
        </pc:sldMkLst>
        <pc:spChg chg="mod">
          <ac:chgData name="Luís Santos" userId="1bcb44e7-5d82-436c-b2eb-8036fed75eb8" providerId="ADAL" clId="{D201CB6E-CC83-0D48-997F-CDBE33AC5021}" dt="2023-03-11T11:14:50.846" v="91" actId="20577"/>
          <ac:spMkLst>
            <pc:docMk/>
            <pc:sldMk cId="0" sldId="256"/>
            <ac:spMk id="14338" creationId="{00000000-0000-0000-0000-000000000000}"/>
          </ac:spMkLst>
        </pc:spChg>
      </pc:sldChg>
      <pc:sldChg chg="modSp mod">
        <pc:chgData name="Luís Santos" userId="1bcb44e7-5d82-436c-b2eb-8036fed75eb8" providerId="ADAL" clId="{D201CB6E-CC83-0D48-997F-CDBE33AC5021}" dt="2023-03-11T11:15:01.937" v="97" actId="20577"/>
        <pc:sldMkLst>
          <pc:docMk/>
          <pc:sldMk cId="3806416352" sldId="258"/>
        </pc:sldMkLst>
        <pc:spChg chg="mod">
          <ac:chgData name="Luís Santos" userId="1bcb44e7-5d82-436c-b2eb-8036fed75eb8" providerId="ADAL" clId="{D201CB6E-CC83-0D48-997F-CDBE33AC5021}" dt="2023-03-11T11:15:01.937" v="97" actId="20577"/>
          <ac:spMkLst>
            <pc:docMk/>
            <pc:sldMk cId="3806416352" sldId="258"/>
            <ac:spMk id="2" creationId="{2FE29E79-2FBB-5AAE-E5D9-AFECA852FFCA}"/>
          </ac:spMkLst>
        </pc:spChg>
        <pc:spChg chg="mod">
          <ac:chgData name="Luís Santos" userId="1bcb44e7-5d82-436c-b2eb-8036fed75eb8" providerId="ADAL" clId="{D201CB6E-CC83-0D48-997F-CDBE33AC5021}" dt="2023-03-11T11:12:23.342" v="24" actId="20577"/>
          <ac:spMkLst>
            <pc:docMk/>
            <pc:sldMk cId="3806416352" sldId="258"/>
            <ac:spMk id="3" creationId="{E04B9124-5D5B-4819-DCC9-D24757AA87B5}"/>
          </ac:spMkLst>
        </pc:spChg>
      </pc:sldChg>
      <pc:sldChg chg="addSp delSp modSp mod delAnim modAnim">
        <pc:chgData name="Luís Santos" userId="1bcb44e7-5d82-436c-b2eb-8036fed75eb8" providerId="ADAL" clId="{D201CB6E-CC83-0D48-997F-CDBE33AC5021}" dt="2023-03-11T11:28:38.904" v="292"/>
        <pc:sldMkLst>
          <pc:docMk/>
          <pc:sldMk cId="507501826" sldId="259"/>
        </pc:sldMkLst>
        <pc:spChg chg="mod">
          <ac:chgData name="Luís Santos" userId="1bcb44e7-5d82-436c-b2eb-8036fed75eb8" providerId="ADAL" clId="{D201CB6E-CC83-0D48-997F-CDBE33AC5021}" dt="2023-03-11T11:12:39.514" v="37" actId="20577"/>
          <ac:spMkLst>
            <pc:docMk/>
            <pc:sldMk cId="507501826" sldId="259"/>
            <ac:spMk id="2" creationId="{EA5D2EFB-6EC5-F628-FC42-AD9DBE821991}"/>
          </ac:spMkLst>
        </pc:spChg>
        <pc:spChg chg="del mod">
          <ac:chgData name="Luís Santos" userId="1bcb44e7-5d82-436c-b2eb-8036fed75eb8" providerId="ADAL" clId="{D201CB6E-CC83-0D48-997F-CDBE33AC5021}" dt="2023-03-11T11:12:48.430" v="39" actId="478"/>
          <ac:spMkLst>
            <pc:docMk/>
            <pc:sldMk cId="507501826" sldId="259"/>
            <ac:spMk id="3" creationId="{2F4F817C-4BD0-CCC8-2A7F-AEEA22156C8D}"/>
          </ac:spMkLst>
        </pc:spChg>
        <pc:spChg chg="add mod">
          <ac:chgData name="Luís Santos" userId="1bcb44e7-5d82-436c-b2eb-8036fed75eb8" providerId="ADAL" clId="{D201CB6E-CC83-0D48-997F-CDBE33AC5021}" dt="2023-03-11T11:27:42.261" v="288" actId="948"/>
          <ac:spMkLst>
            <pc:docMk/>
            <pc:sldMk cId="507501826" sldId="259"/>
            <ac:spMk id="9" creationId="{0B5BA1C5-2D87-9B4D-1877-16EF31384F33}"/>
          </ac:spMkLst>
        </pc:spChg>
        <pc:graphicFrameChg chg="del">
          <ac:chgData name="Luís Santos" userId="1bcb44e7-5d82-436c-b2eb-8036fed75eb8" providerId="ADAL" clId="{D201CB6E-CC83-0D48-997F-CDBE33AC5021}" dt="2023-03-11T11:13:05.234" v="41" actId="478"/>
          <ac:graphicFrameMkLst>
            <pc:docMk/>
            <pc:sldMk cId="507501826" sldId="259"/>
            <ac:graphicFrameMk id="7" creationId="{962FF96B-7D4F-6614-24A4-89C32B4E0D01}"/>
          </ac:graphicFrameMkLst>
        </pc:graphicFrameChg>
        <pc:graphicFrameChg chg="del">
          <ac:chgData name="Luís Santos" userId="1bcb44e7-5d82-436c-b2eb-8036fed75eb8" providerId="ADAL" clId="{D201CB6E-CC83-0D48-997F-CDBE33AC5021}" dt="2023-03-11T11:13:08.902" v="42" actId="478"/>
          <ac:graphicFrameMkLst>
            <pc:docMk/>
            <pc:sldMk cId="507501826" sldId="259"/>
            <ac:graphicFrameMk id="8" creationId="{7E2EF534-5DFF-BE72-BE46-A7478FB5FADF}"/>
          </ac:graphicFrameMkLst>
        </pc:graphicFrameChg>
      </pc:sldChg>
      <pc:sldChg chg="addSp delSp modSp new mod">
        <pc:chgData name="Luís Santos" userId="1bcb44e7-5d82-436c-b2eb-8036fed75eb8" providerId="ADAL" clId="{D201CB6E-CC83-0D48-997F-CDBE33AC5021}" dt="2023-03-11T11:38:46.967" v="325" actId="20577"/>
        <pc:sldMkLst>
          <pc:docMk/>
          <pc:sldMk cId="224620838" sldId="260"/>
        </pc:sldMkLst>
        <pc:spChg chg="mod">
          <ac:chgData name="Luís Santos" userId="1bcb44e7-5d82-436c-b2eb-8036fed75eb8" providerId="ADAL" clId="{D201CB6E-CC83-0D48-997F-CDBE33AC5021}" dt="2023-03-11T11:38:46.967" v="325" actId="20577"/>
          <ac:spMkLst>
            <pc:docMk/>
            <pc:sldMk cId="224620838" sldId="260"/>
            <ac:spMk id="2" creationId="{7143D05D-D4BD-D079-8021-183EC140BDB0}"/>
          </ac:spMkLst>
        </pc:spChg>
        <pc:spChg chg="del">
          <ac:chgData name="Luís Santos" userId="1bcb44e7-5d82-436c-b2eb-8036fed75eb8" providerId="ADAL" clId="{D201CB6E-CC83-0D48-997F-CDBE33AC5021}" dt="2023-03-11T11:37:40.036" v="295" actId="478"/>
          <ac:spMkLst>
            <pc:docMk/>
            <pc:sldMk cId="224620838" sldId="260"/>
            <ac:spMk id="3" creationId="{8303742D-A834-E162-B687-4C36EB9526B5}"/>
          </ac:spMkLst>
        </pc:spChg>
        <pc:picChg chg="add mod">
          <ac:chgData name="Luís Santos" userId="1bcb44e7-5d82-436c-b2eb-8036fed75eb8" providerId="ADAL" clId="{D201CB6E-CC83-0D48-997F-CDBE33AC5021}" dt="2023-03-11T11:38:40.001" v="307" actId="1076"/>
          <ac:picMkLst>
            <pc:docMk/>
            <pc:sldMk cId="224620838" sldId="260"/>
            <ac:picMk id="6" creationId="{C6F94E05-5F61-ED78-5976-62766996A4EC}"/>
          </ac:picMkLst>
        </pc:picChg>
        <pc:picChg chg="add mod">
          <ac:chgData name="Luís Santos" userId="1bcb44e7-5d82-436c-b2eb-8036fed75eb8" providerId="ADAL" clId="{D201CB6E-CC83-0D48-997F-CDBE33AC5021}" dt="2023-03-11T11:38:27.870" v="305" actId="1076"/>
          <ac:picMkLst>
            <pc:docMk/>
            <pc:sldMk cId="224620838" sldId="260"/>
            <ac:picMk id="7" creationId="{A21EC7F0-6471-6F82-4159-618B7AE6C3E9}"/>
          </ac:picMkLst>
        </pc:picChg>
      </pc:sldChg>
      <pc:sldChg chg="del">
        <pc:chgData name="Luís Santos" userId="1bcb44e7-5d82-436c-b2eb-8036fed75eb8" providerId="ADAL" clId="{D201CB6E-CC83-0D48-997F-CDBE33AC5021}" dt="2023-03-11T11:12:32.508" v="25" actId="2696"/>
        <pc:sldMkLst>
          <pc:docMk/>
          <pc:sldMk cId="1020143962" sldId="260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3028301282" sldId="261"/>
        </pc:sldMkLst>
      </pc:sldChg>
      <pc:sldChg chg="modSp new mod">
        <pc:chgData name="Luís Santos" userId="1bcb44e7-5d82-436c-b2eb-8036fed75eb8" providerId="ADAL" clId="{D201CB6E-CC83-0D48-997F-CDBE33AC5021}" dt="2023-03-11T11:40:41.749" v="462" actId="20577"/>
        <pc:sldMkLst>
          <pc:docMk/>
          <pc:sldMk cId="4129433396" sldId="261"/>
        </pc:sldMkLst>
        <pc:spChg chg="mod">
          <ac:chgData name="Luís Santos" userId="1bcb44e7-5d82-436c-b2eb-8036fed75eb8" providerId="ADAL" clId="{D201CB6E-CC83-0D48-997F-CDBE33AC5021}" dt="2023-03-11T11:39:03.048" v="334" actId="20577"/>
          <ac:spMkLst>
            <pc:docMk/>
            <pc:sldMk cId="4129433396" sldId="261"/>
            <ac:spMk id="2" creationId="{D82C9D84-59E6-73DE-468D-4B7347DDB246}"/>
          </ac:spMkLst>
        </pc:spChg>
        <pc:spChg chg="mod">
          <ac:chgData name="Luís Santos" userId="1bcb44e7-5d82-436c-b2eb-8036fed75eb8" providerId="ADAL" clId="{D201CB6E-CC83-0D48-997F-CDBE33AC5021}" dt="2023-03-11T11:40:41.749" v="462" actId="20577"/>
          <ac:spMkLst>
            <pc:docMk/>
            <pc:sldMk cId="4129433396" sldId="261"/>
            <ac:spMk id="3" creationId="{FA793A42-A7A9-478C-7E3D-7B8BB8ACB11E}"/>
          </ac:spMkLst>
        </pc:spChg>
      </pc:sldChg>
      <pc:sldChg chg="addSp delSp modSp new mod modAnim">
        <pc:chgData name="Luís Santos" userId="1bcb44e7-5d82-436c-b2eb-8036fed75eb8" providerId="ADAL" clId="{D201CB6E-CC83-0D48-997F-CDBE33AC5021}" dt="2023-03-11T11:50:59.924" v="570"/>
        <pc:sldMkLst>
          <pc:docMk/>
          <pc:sldMk cId="2578388459" sldId="262"/>
        </pc:sldMkLst>
        <pc:spChg chg="mod">
          <ac:chgData name="Luís Santos" userId="1bcb44e7-5d82-436c-b2eb-8036fed75eb8" providerId="ADAL" clId="{D201CB6E-CC83-0D48-997F-CDBE33AC5021}" dt="2023-03-11T11:47:24.393" v="538" actId="20577"/>
          <ac:spMkLst>
            <pc:docMk/>
            <pc:sldMk cId="2578388459" sldId="262"/>
            <ac:spMk id="2" creationId="{1EA2D7B2-4FFD-A455-4E14-3AD9566931EA}"/>
          </ac:spMkLst>
        </pc:spChg>
        <pc:spChg chg="del">
          <ac:chgData name="Luís Santos" userId="1bcb44e7-5d82-436c-b2eb-8036fed75eb8" providerId="ADAL" clId="{D201CB6E-CC83-0D48-997F-CDBE33AC5021}" dt="2023-03-11T11:47:27.823" v="539" actId="478"/>
          <ac:spMkLst>
            <pc:docMk/>
            <pc:sldMk cId="2578388459" sldId="262"/>
            <ac:spMk id="3" creationId="{1406A7D9-D664-1A14-7D54-F93855E774EF}"/>
          </ac:spMkLst>
        </pc:spChg>
        <pc:spChg chg="add mod">
          <ac:chgData name="Luís Santos" userId="1bcb44e7-5d82-436c-b2eb-8036fed75eb8" providerId="ADAL" clId="{D201CB6E-CC83-0D48-997F-CDBE33AC5021}" dt="2023-03-11T11:49:36.523" v="556" actId="1036"/>
          <ac:spMkLst>
            <pc:docMk/>
            <pc:sldMk cId="2578388459" sldId="262"/>
            <ac:spMk id="9" creationId="{1EACD803-44F1-30AA-8596-2D54ABC25FBC}"/>
          </ac:spMkLst>
        </pc:spChg>
        <pc:picChg chg="add del">
          <ac:chgData name="Luís Santos" userId="1bcb44e7-5d82-436c-b2eb-8036fed75eb8" providerId="ADAL" clId="{D201CB6E-CC83-0D48-997F-CDBE33AC5021}" dt="2023-03-11T11:48:02.150" v="541" actId="478"/>
          <ac:picMkLst>
            <pc:docMk/>
            <pc:sldMk cId="2578388459" sldId="262"/>
            <ac:picMk id="6" creationId="{CA9A49CE-2194-5EDD-1B31-25517C7F490E}"/>
          </ac:picMkLst>
        </pc:picChg>
        <pc:picChg chg="add del">
          <ac:chgData name="Luís Santos" userId="1bcb44e7-5d82-436c-b2eb-8036fed75eb8" providerId="ADAL" clId="{D201CB6E-CC83-0D48-997F-CDBE33AC5021}" dt="2023-03-11T11:48:30.346" v="543" actId="478"/>
          <ac:picMkLst>
            <pc:docMk/>
            <pc:sldMk cId="2578388459" sldId="262"/>
            <ac:picMk id="7" creationId="{0A41DD76-F3B2-1427-C75A-FFEB469B491E}"/>
          </ac:picMkLst>
        </pc:picChg>
        <pc:picChg chg="add mod">
          <ac:chgData name="Luís Santos" userId="1bcb44e7-5d82-436c-b2eb-8036fed75eb8" providerId="ADAL" clId="{D201CB6E-CC83-0D48-997F-CDBE33AC5021}" dt="2023-03-11T11:50:41.897" v="568" actId="1036"/>
          <ac:picMkLst>
            <pc:docMk/>
            <pc:sldMk cId="2578388459" sldId="262"/>
            <ac:picMk id="8" creationId="{653E655B-F84A-5FFC-114B-CBA5EE24D0BB}"/>
          </ac:picMkLst>
        </pc:picChg>
        <pc:cxnChg chg="add mod">
          <ac:chgData name="Luís Santos" userId="1bcb44e7-5d82-436c-b2eb-8036fed75eb8" providerId="ADAL" clId="{D201CB6E-CC83-0D48-997F-CDBE33AC5021}" dt="2023-03-11T11:50:24.893" v="567" actId="1036"/>
          <ac:cxnSpMkLst>
            <pc:docMk/>
            <pc:sldMk cId="2578388459" sldId="262"/>
            <ac:cxnSpMk id="11" creationId="{6687971B-9076-15AF-55F4-ADBFCE53E7E6}"/>
          </ac:cxnSpMkLst>
        </pc:cxnChg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3044489862" sldId="262"/>
        </pc:sldMkLst>
      </pc:sldChg>
      <pc:sldChg chg="addSp delSp modSp new mod modAnim">
        <pc:chgData name="Luís Santos" userId="1bcb44e7-5d82-436c-b2eb-8036fed75eb8" providerId="ADAL" clId="{D201CB6E-CC83-0D48-997F-CDBE33AC5021}" dt="2023-03-11T11:45:39.500" v="523"/>
        <pc:sldMkLst>
          <pc:docMk/>
          <pc:sldMk cId="1083735988" sldId="263"/>
        </pc:sldMkLst>
        <pc:spChg chg="mod">
          <ac:chgData name="Luís Santos" userId="1bcb44e7-5d82-436c-b2eb-8036fed75eb8" providerId="ADAL" clId="{D201CB6E-CC83-0D48-997F-CDBE33AC5021}" dt="2023-03-11T11:45:39.500" v="523"/>
          <ac:spMkLst>
            <pc:docMk/>
            <pc:sldMk cId="1083735988" sldId="263"/>
            <ac:spMk id="2" creationId="{997031D2-A4B1-24ED-F142-ECAC16315B81}"/>
          </ac:spMkLst>
        </pc:spChg>
        <pc:spChg chg="del">
          <ac:chgData name="Luís Santos" userId="1bcb44e7-5d82-436c-b2eb-8036fed75eb8" providerId="ADAL" clId="{D201CB6E-CC83-0D48-997F-CDBE33AC5021}" dt="2023-03-11T11:42:50.180" v="479" actId="478"/>
          <ac:spMkLst>
            <pc:docMk/>
            <pc:sldMk cId="1083735988" sldId="263"/>
            <ac:spMk id="3" creationId="{23414FC4-5A68-FF34-1A74-9DA496E792F6}"/>
          </ac:spMkLst>
        </pc:spChg>
        <pc:spChg chg="add mod">
          <ac:chgData name="Luís Santos" userId="1bcb44e7-5d82-436c-b2eb-8036fed75eb8" providerId="ADAL" clId="{D201CB6E-CC83-0D48-997F-CDBE33AC5021}" dt="2023-03-11T11:44:31.589" v="504" actId="1076"/>
          <ac:spMkLst>
            <pc:docMk/>
            <pc:sldMk cId="1083735988" sldId="263"/>
            <ac:spMk id="9" creationId="{F83D7DAF-60F8-3557-D59C-9871D574ADE7}"/>
          </ac:spMkLst>
        </pc:spChg>
        <pc:spChg chg="add mod">
          <ac:chgData name="Luís Santos" userId="1bcb44e7-5d82-436c-b2eb-8036fed75eb8" providerId="ADAL" clId="{D201CB6E-CC83-0D48-997F-CDBE33AC5021}" dt="2023-03-11T11:44:53.975" v="517" actId="1076"/>
          <ac:spMkLst>
            <pc:docMk/>
            <pc:sldMk cId="1083735988" sldId="263"/>
            <ac:spMk id="10" creationId="{2400C7D0-FE79-182A-8985-4AB0CBB8F861}"/>
          </ac:spMkLst>
        </pc:spChg>
        <pc:spChg chg="add mod">
          <ac:chgData name="Luís Santos" userId="1bcb44e7-5d82-436c-b2eb-8036fed75eb8" providerId="ADAL" clId="{D201CB6E-CC83-0D48-997F-CDBE33AC5021}" dt="2023-03-11T11:45:16.138" v="520" actId="1076"/>
          <ac:spMkLst>
            <pc:docMk/>
            <pc:sldMk cId="1083735988" sldId="263"/>
            <ac:spMk id="11" creationId="{D58E8C93-5F3E-42E0-A7A1-7D32D631C6AA}"/>
          </ac:spMkLst>
        </pc:spChg>
        <pc:picChg chg="add del">
          <ac:chgData name="Luís Santos" userId="1bcb44e7-5d82-436c-b2eb-8036fed75eb8" providerId="ADAL" clId="{D201CB6E-CC83-0D48-997F-CDBE33AC5021}" dt="2023-03-11T11:42:53.445" v="481"/>
          <ac:picMkLst>
            <pc:docMk/>
            <pc:sldMk cId="1083735988" sldId="263"/>
            <ac:picMk id="6" creationId="{A5FCE629-3AFC-315E-EA5D-794060AB617E}"/>
          </ac:picMkLst>
        </pc:picChg>
        <pc:picChg chg="add mod">
          <ac:chgData name="Luís Santos" userId="1bcb44e7-5d82-436c-b2eb-8036fed75eb8" providerId="ADAL" clId="{D201CB6E-CC83-0D48-997F-CDBE33AC5021}" dt="2023-03-11T11:43:31.589" v="483" actId="1076"/>
          <ac:picMkLst>
            <pc:docMk/>
            <pc:sldMk cId="1083735988" sldId="263"/>
            <ac:picMk id="7" creationId="{27EDF1F6-6A84-B5BC-208C-8736A56A8EED}"/>
          </ac:picMkLst>
        </pc:picChg>
        <pc:picChg chg="add mod">
          <ac:chgData name="Luís Santos" userId="1bcb44e7-5d82-436c-b2eb-8036fed75eb8" providerId="ADAL" clId="{D201CB6E-CC83-0D48-997F-CDBE33AC5021}" dt="2023-03-11T11:43:58.844" v="485" actId="1076"/>
          <ac:picMkLst>
            <pc:docMk/>
            <pc:sldMk cId="1083735988" sldId="263"/>
            <ac:picMk id="8" creationId="{54C3E986-A577-D14B-CDBA-43371EE05980}"/>
          </ac:picMkLst>
        </pc:picChg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2743075009" sldId="263"/>
        </pc:sldMkLst>
      </pc:sldChg>
      <pc:sldChg chg="addSp delSp modSp new mod modAnim">
        <pc:chgData name="Luís Santos" userId="1bcb44e7-5d82-436c-b2eb-8036fed75eb8" providerId="ADAL" clId="{D201CB6E-CC83-0D48-997F-CDBE33AC5021}" dt="2023-03-11T12:01:04.622" v="681"/>
        <pc:sldMkLst>
          <pc:docMk/>
          <pc:sldMk cId="986850479" sldId="264"/>
        </pc:sldMkLst>
        <pc:spChg chg="mod">
          <ac:chgData name="Luís Santos" userId="1bcb44e7-5d82-436c-b2eb-8036fed75eb8" providerId="ADAL" clId="{D201CB6E-CC83-0D48-997F-CDBE33AC5021}" dt="2023-03-11T11:51:54.003" v="572"/>
          <ac:spMkLst>
            <pc:docMk/>
            <pc:sldMk cId="986850479" sldId="264"/>
            <ac:spMk id="2" creationId="{AEE70255-7248-45A6-4C13-C4DBC928CE6B}"/>
          </ac:spMkLst>
        </pc:spChg>
        <pc:spChg chg="del mod">
          <ac:chgData name="Luís Santos" userId="1bcb44e7-5d82-436c-b2eb-8036fed75eb8" providerId="ADAL" clId="{D201CB6E-CC83-0D48-997F-CDBE33AC5021}" dt="2023-03-11T11:52:01.392" v="574" actId="478"/>
          <ac:spMkLst>
            <pc:docMk/>
            <pc:sldMk cId="986850479" sldId="264"/>
            <ac:spMk id="3" creationId="{21D2B653-BCDB-E700-69A6-634A33C70558}"/>
          </ac:spMkLst>
        </pc:spChg>
        <pc:spChg chg="add mod">
          <ac:chgData name="Luís Santos" userId="1bcb44e7-5d82-436c-b2eb-8036fed75eb8" providerId="ADAL" clId="{D201CB6E-CC83-0D48-997F-CDBE33AC5021}" dt="2023-03-11T11:54:58.361" v="582" actId="14100"/>
          <ac:spMkLst>
            <pc:docMk/>
            <pc:sldMk cId="986850479" sldId="264"/>
            <ac:spMk id="7" creationId="{F7415E59-FCCC-DF53-0736-F3B1BFE2F452}"/>
          </ac:spMkLst>
        </pc:spChg>
        <pc:spChg chg="add mod">
          <ac:chgData name="Luís Santos" userId="1bcb44e7-5d82-436c-b2eb-8036fed75eb8" providerId="ADAL" clId="{D201CB6E-CC83-0D48-997F-CDBE33AC5021}" dt="2023-03-11T11:56:38.131" v="619" actId="1076"/>
          <ac:spMkLst>
            <pc:docMk/>
            <pc:sldMk cId="986850479" sldId="264"/>
            <ac:spMk id="8" creationId="{BDF0D06E-EC31-9618-DE28-AE2FBDB4C953}"/>
          </ac:spMkLst>
        </pc:spChg>
        <pc:spChg chg="add mod">
          <ac:chgData name="Luís Santos" userId="1bcb44e7-5d82-436c-b2eb-8036fed75eb8" providerId="ADAL" clId="{D201CB6E-CC83-0D48-997F-CDBE33AC5021}" dt="2023-03-11T11:56:55.006" v="622" actId="14100"/>
          <ac:spMkLst>
            <pc:docMk/>
            <pc:sldMk cId="986850479" sldId="264"/>
            <ac:spMk id="9" creationId="{DE58944C-EA4D-A833-35BE-D486E4F01F93}"/>
          </ac:spMkLst>
        </pc:spChg>
        <pc:spChg chg="add mod">
          <ac:chgData name="Luís Santos" userId="1bcb44e7-5d82-436c-b2eb-8036fed75eb8" providerId="ADAL" clId="{D201CB6E-CC83-0D48-997F-CDBE33AC5021}" dt="2023-03-11T11:59:04.211" v="661" actId="692"/>
          <ac:spMkLst>
            <pc:docMk/>
            <pc:sldMk cId="986850479" sldId="264"/>
            <ac:spMk id="10" creationId="{EE28A124-F9D0-C1AA-8E5C-7E001B013EC5}"/>
          </ac:spMkLst>
        </pc:spChg>
        <pc:spChg chg="add mod">
          <ac:chgData name="Luís Santos" userId="1bcb44e7-5d82-436c-b2eb-8036fed75eb8" providerId="ADAL" clId="{D201CB6E-CC83-0D48-997F-CDBE33AC5021}" dt="2023-03-11T12:00:40.467" v="678" actId="14100"/>
          <ac:spMkLst>
            <pc:docMk/>
            <pc:sldMk cId="986850479" sldId="264"/>
            <ac:spMk id="11" creationId="{47FE01F7-903F-DC6C-6315-078284F40EFE}"/>
          </ac:spMkLst>
        </pc:spChg>
        <pc:spChg chg="add mod">
          <ac:chgData name="Luís Santos" userId="1bcb44e7-5d82-436c-b2eb-8036fed75eb8" providerId="ADAL" clId="{D201CB6E-CC83-0D48-997F-CDBE33AC5021}" dt="2023-03-11T12:00:26.616" v="676" actId="2711"/>
          <ac:spMkLst>
            <pc:docMk/>
            <pc:sldMk cId="986850479" sldId="264"/>
            <ac:spMk id="12" creationId="{F71CA245-184C-45F4-51EA-6913D053F889}"/>
          </ac:spMkLst>
        </pc:spChg>
        <pc:picChg chg="add mod">
          <ac:chgData name="Luís Santos" userId="1bcb44e7-5d82-436c-b2eb-8036fed75eb8" providerId="ADAL" clId="{D201CB6E-CC83-0D48-997F-CDBE33AC5021}" dt="2023-03-11T11:52:34.195" v="577" actId="1076"/>
          <ac:picMkLst>
            <pc:docMk/>
            <pc:sldMk cId="986850479" sldId="264"/>
            <ac:picMk id="6" creationId="{9CB01BC9-18CE-7973-625D-FA0041C9581A}"/>
          </ac:picMkLst>
        </pc:picChg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278608843" sldId="264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43139746" sldId="265"/>
        </pc:sldMkLst>
      </pc:sldChg>
      <pc:sldChg chg="modSp new mod">
        <pc:chgData name="Luís Santos" userId="1bcb44e7-5d82-436c-b2eb-8036fed75eb8" providerId="ADAL" clId="{D201CB6E-CC83-0D48-997F-CDBE33AC5021}" dt="2023-03-11T12:10:11.038" v="818" actId="20577"/>
        <pc:sldMkLst>
          <pc:docMk/>
          <pc:sldMk cId="3792599644" sldId="265"/>
        </pc:sldMkLst>
        <pc:spChg chg="mod">
          <ac:chgData name="Luís Santos" userId="1bcb44e7-5d82-436c-b2eb-8036fed75eb8" providerId="ADAL" clId="{D201CB6E-CC83-0D48-997F-CDBE33AC5021}" dt="2023-03-11T12:06:39.019" v="704" actId="20577"/>
          <ac:spMkLst>
            <pc:docMk/>
            <pc:sldMk cId="3792599644" sldId="265"/>
            <ac:spMk id="2" creationId="{092D25E1-DAF2-B9D1-53FB-76889E32EC0F}"/>
          </ac:spMkLst>
        </pc:spChg>
        <pc:spChg chg="mod">
          <ac:chgData name="Luís Santos" userId="1bcb44e7-5d82-436c-b2eb-8036fed75eb8" providerId="ADAL" clId="{D201CB6E-CC83-0D48-997F-CDBE33AC5021}" dt="2023-03-11T12:10:11.038" v="818" actId="20577"/>
          <ac:spMkLst>
            <pc:docMk/>
            <pc:sldMk cId="3792599644" sldId="265"/>
            <ac:spMk id="3" creationId="{6B5159A5-7814-0993-0121-D05AEB032E6B}"/>
          </ac:spMkLst>
        </pc:spChg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592663776" sldId="266"/>
        </pc:sldMkLst>
      </pc:sldChg>
      <pc:sldChg chg="addSp modSp new mod">
        <pc:chgData name="Luís Santos" userId="1bcb44e7-5d82-436c-b2eb-8036fed75eb8" providerId="ADAL" clId="{D201CB6E-CC83-0D48-997F-CDBE33AC5021}" dt="2023-03-11T12:15:10.200" v="882" actId="1076"/>
        <pc:sldMkLst>
          <pc:docMk/>
          <pc:sldMk cId="3021080408" sldId="266"/>
        </pc:sldMkLst>
        <pc:spChg chg="mod">
          <ac:chgData name="Luís Santos" userId="1bcb44e7-5d82-436c-b2eb-8036fed75eb8" providerId="ADAL" clId="{D201CB6E-CC83-0D48-997F-CDBE33AC5021}" dt="2023-03-11T12:10:28.617" v="838" actId="20577"/>
          <ac:spMkLst>
            <pc:docMk/>
            <pc:sldMk cId="3021080408" sldId="266"/>
            <ac:spMk id="2" creationId="{57711794-C584-555D-132C-759E0EE68344}"/>
          </ac:spMkLst>
        </pc:spChg>
        <pc:spChg chg="mod">
          <ac:chgData name="Luís Santos" userId="1bcb44e7-5d82-436c-b2eb-8036fed75eb8" providerId="ADAL" clId="{D201CB6E-CC83-0D48-997F-CDBE33AC5021}" dt="2023-03-11T12:14:09.139" v="878" actId="14100"/>
          <ac:spMkLst>
            <pc:docMk/>
            <pc:sldMk cId="3021080408" sldId="266"/>
            <ac:spMk id="3" creationId="{32D7E284-A9FC-993E-483D-D950AC66873F}"/>
          </ac:spMkLst>
        </pc:spChg>
        <pc:picChg chg="add mod">
          <ac:chgData name="Luís Santos" userId="1bcb44e7-5d82-436c-b2eb-8036fed75eb8" providerId="ADAL" clId="{D201CB6E-CC83-0D48-997F-CDBE33AC5021}" dt="2023-03-11T12:15:10.200" v="882" actId="1076"/>
          <ac:picMkLst>
            <pc:docMk/>
            <pc:sldMk cId="3021080408" sldId="266"/>
            <ac:picMk id="6" creationId="{C3CDFC40-4A01-1DB2-7884-2F30D7DF6E11}"/>
          </ac:picMkLst>
        </pc:picChg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861109244" sldId="267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728134096" sldId="268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598586637" sldId="269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701881191" sldId="270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2017910866" sldId="271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3960968207" sldId="272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2053514503" sldId="274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227177142" sldId="275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489981804" sldId="276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996120153" sldId="277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2905882001" sldId="278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2090192825" sldId="279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2773170429" sldId="280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100328794" sldId="281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590850481" sldId="282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4021188032" sldId="283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3339779015" sldId="284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4005697416" sldId="285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4029871372" sldId="286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619330602" sldId="287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3851884144" sldId="288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208811651" sldId="289"/>
        </pc:sldMkLst>
      </pc:sldChg>
      <pc:sldChg chg="addSp delSp modSp mod modAnim">
        <pc:chgData name="Luís Santos" userId="1bcb44e7-5d82-436c-b2eb-8036fed75eb8" providerId="ADAL" clId="{D201CB6E-CC83-0D48-997F-CDBE33AC5021}" dt="2023-03-11T22:22:59.888" v="933"/>
        <pc:sldMkLst>
          <pc:docMk/>
          <pc:sldMk cId="1983472005" sldId="289"/>
        </pc:sldMkLst>
        <pc:spChg chg="mod">
          <ac:chgData name="Luís Santos" userId="1bcb44e7-5d82-436c-b2eb-8036fed75eb8" providerId="ADAL" clId="{D201CB6E-CC83-0D48-997F-CDBE33AC5021}" dt="2023-03-11T22:15:45.894" v="888" actId="20577"/>
          <ac:spMkLst>
            <pc:docMk/>
            <pc:sldMk cId="1983472005" sldId="289"/>
            <ac:spMk id="2" creationId="{DA7143AF-BBC4-4F1B-6CD6-68DFD168A28A}"/>
          </ac:spMkLst>
        </pc:spChg>
        <pc:spChg chg="del">
          <ac:chgData name="Luís Santos" userId="1bcb44e7-5d82-436c-b2eb-8036fed75eb8" providerId="ADAL" clId="{D201CB6E-CC83-0D48-997F-CDBE33AC5021}" dt="2023-03-11T22:16:03.998" v="889" actId="478"/>
          <ac:spMkLst>
            <pc:docMk/>
            <pc:sldMk cId="1983472005" sldId="289"/>
            <ac:spMk id="3" creationId="{11D05898-863F-A584-A82E-28441E263194}"/>
          </ac:spMkLst>
        </pc:spChg>
        <pc:spChg chg="add mod">
          <ac:chgData name="Luís Santos" userId="1bcb44e7-5d82-436c-b2eb-8036fed75eb8" providerId="ADAL" clId="{D201CB6E-CC83-0D48-997F-CDBE33AC5021}" dt="2023-03-11T22:21:03.932" v="924" actId="1076"/>
          <ac:spMkLst>
            <pc:docMk/>
            <pc:sldMk cId="1983472005" sldId="289"/>
            <ac:spMk id="8" creationId="{F2358F91-371A-650D-4A5E-DE3AB057649B}"/>
          </ac:spMkLst>
        </pc:spChg>
        <pc:spChg chg="add mod">
          <ac:chgData name="Luís Santos" userId="1bcb44e7-5d82-436c-b2eb-8036fed75eb8" providerId="ADAL" clId="{D201CB6E-CC83-0D48-997F-CDBE33AC5021}" dt="2023-03-11T22:22:44.772" v="931" actId="208"/>
          <ac:spMkLst>
            <pc:docMk/>
            <pc:sldMk cId="1983472005" sldId="289"/>
            <ac:spMk id="9" creationId="{F9841C61-99AA-A6CE-C241-0B2B6F14E1C6}"/>
          </ac:spMkLst>
        </pc:spChg>
        <pc:picChg chg="add mod">
          <ac:chgData name="Luís Santos" userId="1bcb44e7-5d82-436c-b2eb-8036fed75eb8" providerId="ADAL" clId="{D201CB6E-CC83-0D48-997F-CDBE33AC5021}" dt="2023-03-11T22:18:28.976" v="895" actId="1076"/>
          <ac:picMkLst>
            <pc:docMk/>
            <pc:sldMk cId="1983472005" sldId="289"/>
            <ac:picMk id="6" creationId="{1BB75DE7-0CE9-5935-54C3-C952CAA6CE43}"/>
          </ac:picMkLst>
        </pc:picChg>
        <pc:picChg chg="add mod">
          <ac:chgData name="Luís Santos" userId="1bcb44e7-5d82-436c-b2eb-8036fed75eb8" providerId="ADAL" clId="{D201CB6E-CC83-0D48-997F-CDBE33AC5021}" dt="2023-03-11T22:18:34.124" v="896" actId="1076"/>
          <ac:picMkLst>
            <pc:docMk/>
            <pc:sldMk cId="1983472005" sldId="289"/>
            <ac:picMk id="7" creationId="{5AA92099-938E-A65C-8D33-4523FC392554}"/>
          </ac:picMkLst>
        </pc:picChg>
      </pc:sldChg>
      <pc:sldChg chg="modSp mod">
        <pc:chgData name="Luís Santos" userId="1bcb44e7-5d82-436c-b2eb-8036fed75eb8" providerId="ADAL" clId="{D201CB6E-CC83-0D48-997F-CDBE33AC5021}" dt="2023-03-11T22:49:33.611" v="1211" actId="20577"/>
        <pc:sldMkLst>
          <pc:docMk/>
          <pc:sldMk cId="423131421" sldId="290"/>
        </pc:sldMkLst>
        <pc:spChg chg="mod">
          <ac:chgData name="Luís Santos" userId="1bcb44e7-5d82-436c-b2eb-8036fed75eb8" providerId="ADAL" clId="{D201CB6E-CC83-0D48-997F-CDBE33AC5021}" dt="2023-03-11T22:28:10.231" v="935" actId="20577"/>
          <ac:spMkLst>
            <pc:docMk/>
            <pc:sldMk cId="423131421" sldId="290"/>
            <ac:spMk id="2" creationId="{91EAB718-0A60-ADD5-0A67-AFFADF1167FD}"/>
          </ac:spMkLst>
        </pc:spChg>
        <pc:spChg chg="mod">
          <ac:chgData name="Luís Santos" userId="1bcb44e7-5d82-436c-b2eb-8036fed75eb8" providerId="ADAL" clId="{D201CB6E-CC83-0D48-997F-CDBE33AC5021}" dt="2023-03-11T22:49:33.611" v="1211" actId="20577"/>
          <ac:spMkLst>
            <pc:docMk/>
            <pc:sldMk cId="423131421" sldId="290"/>
            <ac:spMk id="3" creationId="{A29BBBEF-B910-D857-6820-1B5EAFA5B4FD}"/>
          </ac:spMkLst>
        </pc:spChg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744936255" sldId="290"/>
        </pc:sldMkLst>
      </pc:sldChg>
      <pc:sldChg chg="modSp mod">
        <pc:chgData name="Luís Santos" userId="1bcb44e7-5d82-436c-b2eb-8036fed75eb8" providerId="ADAL" clId="{D201CB6E-CC83-0D48-997F-CDBE33AC5021}" dt="2023-03-11T23:13:08.619" v="1466" actId="313"/>
        <pc:sldMkLst>
          <pc:docMk/>
          <pc:sldMk cId="18272912" sldId="291"/>
        </pc:sldMkLst>
        <pc:spChg chg="mod">
          <ac:chgData name="Luís Santos" userId="1bcb44e7-5d82-436c-b2eb-8036fed75eb8" providerId="ADAL" clId="{D201CB6E-CC83-0D48-997F-CDBE33AC5021}" dt="2023-03-11T23:13:08.619" v="1466" actId="313"/>
          <ac:spMkLst>
            <pc:docMk/>
            <pc:sldMk cId="18272912" sldId="291"/>
            <ac:spMk id="3" creationId="{4F874603-C12C-5F51-9E2B-5269149FC423}"/>
          </ac:spMkLst>
        </pc:spChg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663457640" sldId="291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2990705577" sldId="292"/>
        </pc:sldMkLst>
      </pc:sldChg>
      <pc:sldChg chg="addSp delSp modSp new mod modAnim">
        <pc:chgData name="Luís Santos" userId="1bcb44e7-5d82-436c-b2eb-8036fed75eb8" providerId="ADAL" clId="{D201CB6E-CC83-0D48-997F-CDBE33AC5021}" dt="2023-03-11T23:00:08.463" v="1270"/>
        <pc:sldMkLst>
          <pc:docMk/>
          <pc:sldMk cId="4232208084" sldId="292"/>
        </pc:sldMkLst>
        <pc:spChg chg="mod">
          <ac:chgData name="Luís Santos" userId="1bcb44e7-5d82-436c-b2eb-8036fed75eb8" providerId="ADAL" clId="{D201CB6E-CC83-0D48-997F-CDBE33AC5021}" dt="2023-03-11T22:49:47.432" v="1213"/>
          <ac:spMkLst>
            <pc:docMk/>
            <pc:sldMk cId="4232208084" sldId="292"/>
            <ac:spMk id="2" creationId="{33B112DC-9EA8-C208-20C8-824BD9B646DF}"/>
          </ac:spMkLst>
        </pc:spChg>
        <pc:spChg chg="del">
          <ac:chgData name="Luís Santos" userId="1bcb44e7-5d82-436c-b2eb-8036fed75eb8" providerId="ADAL" clId="{D201CB6E-CC83-0D48-997F-CDBE33AC5021}" dt="2023-03-11T22:49:51.330" v="1214" actId="478"/>
          <ac:spMkLst>
            <pc:docMk/>
            <pc:sldMk cId="4232208084" sldId="292"/>
            <ac:spMk id="3" creationId="{15C258BC-C268-07A1-569F-94291D6B7526}"/>
          </ac:spMkLst>
        </pc:spChg>
        <pc:spChg chg="add mod">
          <ac:chgData name="Luís Santos" userId="1bcb44e7-5d82-436c-b2eb-8036fed75eb8" providerId="ADAL" clId="{D201CB6E-CC83-0D48-997F-CDBE33AC5021}" dt="2023-03-11T22:59:54.147" v="1268" actId="164"/>
          <ac:spMkLst>
            <pc:docMk/>
            <pc:sldMk cId="4232208084" sldId="292"/>
            <ac:spMk id="9" creationId="{D4E01AFE-8486-F563-498D-829C233100FF}"/>
          </ac:spMkLst>
        </pc:spChg>
        <pc:spChg chg="add mod">
          <ac:chgData name="Luís Santos" userId="1bcb44e7-5d82-436c-b2eb-8036fed75eb8" providerId="ADAL" clId="{D201CB6E-CC83-0D48-997F-CDBE33AC5021}" dt="2023-03-11T22:59:54.147" v="1268" actId="164"/>
          <ac:spMkLst>
            <pc:docMk/>
            <pc:sldMk cId="4232208084" sldId="292"/>
            <ac:spMk id="10" creationId="{4F85E533-AA8E-CD26-2331-206FE243DF6B}"/>
          </ac:spMkLst>
        </pc:spChg>
        <pc:spChg chg="add mod">
          <ac:chgData name="Luís Santos" userId="1bcb44e7-5d82-436c-b2eb-8036fed75eb8" providerId="ADAL" clId="{D201CB6E-CC83-0D48-997F-CDBE33AC5021}" dt="2023-03-11T23:00:03.904" v="1269" actId="164"/>
          <ac:spMkLst>
            <pc:docMk/>
            <pc:sldMk cId="4232208084" sldId="292"/>
            <ac:spMk id="11" creationId="{3D4E0807-7D93-5BD1-D9F8-F4CD9AA5D097}"/>
          </ac:spMkLst>
        </pc:spChg>
        <pc:spChg chg="add mod">
          <ac:chgData name="Luís Santos" userId="1bcb44e7-5d82-436c-b2eb-8036fed75eb8" providerId="ADAL" clId="{D201CB6E-CC83-0D48-997F-CDBE33AC5021}" dt="2023-03-11T23:00:03.904" v="1269" actId="164"/>
          <ac:spMkLst>
            <pc:docMk/>
            <pc:sldMk cId="4232208084" sldId="292"/>
            <ac:spMk id="12" creationId="{0A69526D-7E2C-BA24-D932-18B1135BE81D}"/>
          </ac:spMkLst>
        </pc:spChg>
        <pc:grpChg chg="add mod">
          <ac:chgData name="Luís Santos" userId="1bcb44e7-5d82-436c-b2eb-8036fed75eb8" providerId="ADAL" clId="{D201CB6E-CC83-0D48-997F-CDBE33AC5021}" dt="2023-03-11T22:59:54.147" v="1268" actId="164"/>
          <ac:grpSpMkLst>
            <pc:docMk/>
            <pc:sldMk cId="4232208084" sldId="292"/>
            <ac:grpSpMk id="13" creationId="{957E862F-27B3-7FAB-DAD2-71447096FDCE}"/>
          </ac:grpSpMkLst>
        </pc:grpChg>
        <pc:grpChg chg="add mod">
          <ac:chgData name="Luís Santos" userId="1bcb44e7-5d82-436c-b2eb-8036fed75eb8" providerId="ADAL" clId="{D201CB6E-CC83-0D48-997F-CDBE33AC5021}" dt="2023-03-11T23:00:03.904" v="1269" actId="164"/>
          <ac:grpSpMkLst>
            <pc:docMk/>
            <pc:sldMk cId="4232208084" sldId="292"/>
            <ac:grpSpMk id="14" creationId="{BD788D34-0872-E54A-8744-FC9680E2B1C1}"/>
          </ac:grpSpMkLst>
        </pc:grpChg>
        <pc:picChg chg="add del mod">
          <ac:chgData name="Luís Santos" userId="1bcb44e7-5d82-436c-b2eb-8036fed75eb8" providerId="ADAL" clId="{D201CB6E-CC83-0D48-997F-CDBE33AC5021}" dt="2023-03-11T22:51:27.919" v="1217" actId="478"/>
          <ac:picMkLst>
            <pc:docMk/>
            <pc:sldMk cId="4232208084" sldId="292"/>
            <ac:picMk id="6" creationId="{223766DC-97E1-1FEC-14C7-C6F960367E6F}"/>
          </ac:picMkLst>
        </pc:picChg>
        <pc:picChg chg="add mod">
          <ac:chgData name="Luís Santos" userId="1bcb44e7-5d82-436c-b2eb-8036fed75eb8" providerId="ADAL" clId="{D201CB6E-CC83-0D48-997F-CDBE33AC5021}" dt="2023-03-11T22:59:54.147" v="1268" actId="164"/>
          <ac:picMkLst>
            <pc:docMk/>
            <pc:sldMk cId="4232208084" sldId="292"/>
            <ac:picMk id="7" creationId="{8EB0EEE8-9055-790A-ED8A-8DAFACF94FD7}"/>
          </ac:picMkLst>
        </pc:picChg>
        <pc:picChg chg="add mod">
          <ac:chgData name="Luís Santos" userId="1bcb44e7-5d82-436c-b2eb-8036fed75eb8" providerId="ADAL" clId="{D201CB6E-CC83-0D48-997F-CDBE33AC5021}" dt="2023-03-11T23:00:03.904" v="1269" actId="164"/>
          <ac:picMkLst>
            <pc:docMk/>
            <pc:sldMk cId="4232208084" sldId="292"/>
            <ac:picMk id="8" creationId="{CC187CCC-940B-C6BD-7CE8-AF5F4B2EC5F6}"/>
          </ac:picMkLst>
        </pc:picChg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619209970" sldId="293"/>
        </pc:sldMkLst>
      </pc:sldChg>
      <pc:sldChg chg="addSp delSp modSp new mod">
        <pc:chgData name="Luís Santos" userId="1bcb44e7-5d82-436c-b2eb-8036fed75eb8" providerId="ADAL" clId="{D201CB6E-CC83-0D48-997F-CDBE33AC5021}" dt="2023-03-11T23:16:39.797" v="1478" actId="1076"/>
        <pc:sldMkLst>
          <pc:docMk/>
          <pc:sldMk cId="2259409309" sldId="293"/>
        </pc:sldMkLst>
        <pc:spChg chg="mod">
          <ac:chgData name="Luís Santos" userId="1bcb44e7-5d82-436c-b2eb-8036fed75eb8" providerId="ADAL" clId="{D201CB6E-CC83-0D48-997F-CDBE33AC5021}" dt="2023-03-11T23:13:28.305" v="1468"/>
          <ac:spMkLst>
            <pc:docMk/>
            <pc:sldMk cId="2259409309" sldId="293"/>
            <ac:spMk id="2" creationId="{0F4F934C-A363-AB17-C343-C7CF9BDB96AA}"/>
          </ac:spMkLst>
        </pc:spChg>
        <pc:spChg chg="del">
          <ac:chgData name="Luís Santos" userId="1bcb44e7-5d82-436c-b2eb-8036fed75eb8" providerId="ADAL" clId="{D201CB6E-CC83-0D48-997F-CDBE33AC5021}" dt="2023-03-11T23:14:43.549" v="1469" actId="478"/>
          <ac:spMkLst>
            <pc:docMk/>
            <pc:sldMk cId="2259409309" sldId="293"/>
            <ac:spMk id="3" creationId="{2CD7FDA9-2FF0-17E6-3516-22232C6530D2}"/>
          </ac:spMkLst>
        </pc:spChg>
        <pc:picChg chg="add mod">
          <ac:chgData name="Luís Santos" userId="1bcb44e7-5d82-436c-b2eb-8036fed75eb8" providerId="ADAL" clId="{D201CB6E-CC83-0D48-997F-CDBE33AC5021}" dt="2023-03-11T23:16:39.797" v="1478" actId="1076"/>
          <ac:picMkLst>
            <pc:docMk/>
            <pc:sldMk cId="2259409309" sldId="293"/>
            <ac:picMk id="6" creationId="{32E24401-B471-0212-F05A-E5C19898EE0C}"/>
          </ac:picMkLst>
        </pc:picChg>
        <pc:picChg chg="add mod">
          <ac:chgData name="Luís Santos" userId="1bcb44e7-5d82-436c-b2eb-8036fed75eb8" providerId="ADAL" clId="{D201CB6E-CC83-0D48-997F-CDBE33AC5021}" dt="2023-03-11T23:16:34.130" v="1477" actId="1076"/>
          <ac:picMkLst>
            <pc:docMk/>
            <pc:sldMk cId="2259409309" sldId="293"/>
            <ac:picMk id="7" creationId="{FE10D319-15A5-05C4-D6EC-0D28D8B4911C}"/>
          </ac:picMkLst>
        </pc:picChg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2826539241" sldId="294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3652286609" sldId="295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66359139" sldId="296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2783390241" sldId="297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8136770" sldId="298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2692772600" sldId="299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962584405" sldId="300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4059124096" sldId="301"/>
        </pc:sldMkLst>
      </pc:sldChg>
      <pc:sldChg chg="del">
        <pc:chgData name="Luís Santos" userId="1bcb44e7-5d82-436c-b2eb-8036fed75eb8" providerId="ADAL" clId="{D201CB6E-CC83-0D48-997F-CDBE33AC5021}" dt="2023-03-11T11:29:38.468" v="293" actId="2696"/>
        <pc:sldMkLst>
          <pc:docMk/>
          <pc:sldMk cId="1482901681" sldId="302"/>
        </pc:sldMkLst>
      </pc:sldChg>
    </pc:docChg>
  </pc:docChgLst>
  <pc:docChgLst>
    <pc:chgData name="Luís Paulo Peixoto Santos" userId="1bcb44e7-5d82-436c-b2eb-8036fed75eb8" providerId="ADAL" clId="{8DFF18F1-0EAB-9E46-BCA3-6739002DBCC2}"/>
    <pc:docChg chg="modSld">
      <pc:chgData name="Luís Paulo Peixoto Santos" userId="1bcb44e7-5d82-436c-b2eb-8036fed75eb8" providerId="ADAL" clId="{8DFF18F1-0EAB-9E46-BCA3-6739002DBCC2}" dt="2024-02-21T18:04:38.944" v="3"/>
      <pc:docMkLst>
        <pc:docMk/>
      </pc:docMkLst>
      <pc:sldChg chg="addSp modSp mod modAnim">
        <pc:chgData name="Luís Paulo Peixoto Santos" userId="1bcb44e7-5d82-436c-b2eb-8036fed75eb8" providerId="ADAL" clId="{8DFF18F1-0EAB-9E46-BCA3-6739002DBCC2}" dt="2024-02-21T18:04:38.944" v="3"/>
        <pc:sldMkLst>
          <pc:docMk/>
          <pc:sldMk cId="2578388459" sldId="262"/>
        </pc:sldMkLst>
        <pc:spChg chg="add mod">
          <ac:chgData name="Luís Paulo Peixoto Santos" userId="1bcb44e7-5d82-436c-b2eb-8036fed75eb8" providerId="ADAL" clId="{8DFF18F1-0EAB-9E46-BCA3-6739002DBCC2}" dt="2024-02-21T18:04:32.557" v="2" actId="208"/>
          <ac:spMkLst>
            <pc:docMk/>
            <pc:sldMk cId="2578388459" sldId="262"/>
            <ac:spMk id="3" creationId="{A51CE388-52C2-899C-9102-91B3DEDEDBDC}"/>
          </ac:spMkLst>
        </pc:spChg>
      </pc:sldChg>
    </pc:docChg>
  </pc:docChgLst>
  <pc:docChgLst>
    <pc:chgData name="Luís Santos" userId="1bcb44e7-5d82-436c-b2eb-8036fed75eb8" providerId="ADAL" clId="{6DD90F5A-EE82-DA47-AFE8-8E2E6EBEC22E}"/>
    <pc:docChg chg="custSel addSld delSld modSld">
      <pc:chgData name="Luís Santos" userId="1bcb44e7-5d82-436c-b2eb-8036fed75eb8" providerId="ADAL" clId="{6DD90F5A-EE82-DA47-AFE8-8E2E6EBEC22E}" dt="2023-02-24T08:17:08.714" v="2969" actId="166"/>
      <pc:docMkLst>
        <pc:docMk/>
      </pc:docMkLst>
      <pc:sldChg chg="modSp mod">
        <pc:chgData name="Luís Santos" userId="1bcb44e7-5d82-436c-b2eb-8036fed75eb8" providerId="ADAL" clId="{6DD90F5A-EE82-DA47-AFE8-8E2E6EBEC22E}" dt="2023-02-16T21:28:50.488" v="64" actId="20577"/>
        <pc:sldMkLst>
          <pc:docMk/>
          <pc:sldMk cId="0" sldId="256"/>
        </pc:sldMkLst>
        <pc:spChg chg="mod">
          <ac:chgData name="Luís Santos" userId="1bcb44e7-5d82-436c-b2eb-8036fed75eb8" providerId="ADAL" clId="{6DD90F5A-EE82-DA47-AFE8-8E2E6EBEC22E}" dt="2023-02-16T21:28:50.488" v="64" actId="20577"/>
          <ac:spMkLst>
            <pc:docMk/>
            <pc:sldMk cId="0" sldId="256"/>
            <ac:spMk id="14338" creationId="{00000000-0000-0000-0000-000000000000}"/>
          </ac:spMkLst>
        </pc:spChg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987537244" sldId="257"/>
        </pc:sldMkLst>
      </pc:sldChg>
      <pc:sldChg chg="modSp mod">
        <pc:chgData name="Luís Santos" userId="1bcb44e7-5d82-436c-b2eb-8036fed75eb8" providerId="ADAL" clId="{6DD90F5A-EE82-DA47-AFE8-8E2E6EBEC22E}" dt="2023-02-16T21:25:45.073" v="47" actId="20577"/>
        <pc:sldMkLst>
          <pc:docMk/>
          <pc:sldMk cId="3806416352" sldId="258"/>
        </pc:sldMkLst>
        <pc:spChg chg="mod">
          <ac:chgData name="Luís Santos" userId="1bcb44e7-5d82-436c-b2eb-8036fed75eb8" providerId="ADAL" clId="{6DD90F5A-EE82-DA47-AFE8-8E2E6EBEC22E}" dt="2023-02-16T21:25:45.073" v="47" actId="20577"/>
          <ac:spMkLst>
            <pc:docMk/>
            <pc:sldMk cId="3806416352" sldId="258"/>
            <ac:spMk id="3" creationId="{E04B9124-5D5B-4819-DCC9-D24757AA87B5}"/>
          </ac:spMkLst>
        </pc:spChg>
      </pc:sldChg>
      <pc:sldChg chg="addSp modSp new mod">
        <pc:chgData name="Luís Santos" userId="1bcb44e7-5d82-436c-b2eb-8036fed75eb8" providerId="ADAL" clId="{6DD90F5A-EE82-DA47-AFE8-8E2E6EBEC22E}" dt="2023-02-24T08:17:08.714" v="2969" actId="166"/>
        <pc:sldMkLst>
          <pc:docMk/>
          <pc:sldMk cId="1711574827" sldId="259"/>
        </pc:sldMkLst>
        <pc:spChg chg="mod">
          <ac:chgData name="Luís Santos" userId="1bcb44e7-5d82-436c-b2eb-8036fed75eb8" providerId="ADAL" clId="{6DD90F5A-EE82-DA47-AFE8-8E2E6EBEC22E}" dt="2023-02-16T21:28:59.256" v="74" actId="20577"/>
          <ac:spMkLst>
            <pc:docMk/>
            <pc:sldMk cId="1711574827" sldId="259"/>
            <ac:spMk id="2" creationId="{D5A8FDA3-5ED8-2A93-F961-F3D51EABD703}"/>
          </ac:spMkLst>
        </pc:spChg>
        <pc:spChg chg="mod">
          <ac:chgData name="Luís Santos" userId="1bcb44e7-5d82-436c-b2eb-8036fed75eb8" providerId="ADAL" clId="{6DD90F5A-EE82-DA47-AFE8-8E2E6EBEC22E}" dt="2023-02-24T08:17:08.714" v="2969" actId="166"/>
          <ac:spMkLst>
            <pc:docMk/>
            <pc:sldMk cId="1711574827" sldId="259"/>
            <ac:spMk id="3" creationId="{A7DE540E-95B8-2B54-AC87-7F9EF320FB6B}"/>
          </ac:spMkLst>
        </pc:spChg>
        <pc:picChg chg="add mod">
          <ac:chgData name="Luís Santos" userId="1bcb44e7-5d82-436c-b2eb-8036fed75eb8" providerId="ADAL" clId="{6DD90F5A-EE82-DA47-AFE8-8E2E6EBEC22E}" dt="2023-02-16T21:39:31.439" v="286" actId="14100"/>
          <ac:picMkLst>
            <pc:docMk/>
            <pc:sldMk cId="1711574827" sldId="259"/>
            <ac:picMk id="6" creationId="{CCAE921F-2096-76D3-B010-7D32E5BBFF33}"/>
          </ac:picMkLst>
        </pc:picChg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977522042" sldId="259"/>
        </pc:sldMkLst>
      </pc:sldChg>
      <pc:sldChg chg="addSp delSp modSp add mod modAnim">
        <pc:chgData name="Luís Santos" userId="1bcb44e7-5d82-436c-b2eb-8036fed75eb8" providerId="ADAL" clId="{6DD90F5A-EE82-DA47-AFE8-8E2E6EBEC22E}" dt="2023-02-17T11:11:10.073" v="585"/>
        <pc:sldMkLst>
          <pc:docMk/>
          <pc:sldMk cId="2265065310" sldId="260"/>
        </pc:sldMkLst>
        <pc:spChg chg="mod">
          <ac:chgData name="Luís Santos" userId="1bcb44e7-5d82-436c-b2eb-8036fed75eb8" providerId="ADAL" clId="{6DD90F5A-EE82-DA47-AFE8-8E2E6EBEC22E}" dt="2023-02-17T11:02:58.554" v="354" actId="14100"/>
          <ac:spMkLst>
            <pc:docMk/>
            <pc:sldMk cId="2265065310" sldId="260"/>
            <ac:spMk id="3" creationId="{A7DE540E-95B8-2B54-AC87-7F9EF320FB6B}"/>
          </ac:spMkLst>
        </pc:spChg>
        <pc:spChg chg="add mod">
          <ac:chgData name="Luís Santos" userId="1bcb44e7-5d82-436c-b2eb-8036fed75eb8" providerId="ADAL" clId="{6DD90F5A-EE82-DA47-AFE8-8E2E6EBEC22E}" dt="2023-02-17T11:04:29.874" v="359"/>
          <ac:spMkLst>
            <pc:docMk/>
            <pc:sldMk cId="2265065310" sldId="260"/>
            <ac:spMk id="9" creationId="{1CCB3362-2038-4779-01A7-04BF2FCC137E}"/>
          </ac:spMkLst>
        </pc:spChg>
        <pc:spChg chg="add mod">
          <ac:chgData name="Luís Santos" userId="1bcb44e7-5d82-436c-b2eb-8036fed75eb8" providerId="ADAL" clId="{6DD90F5A-EE82-DA47-AFE8-8E2E6EBEC22E}" dt="2023-02-17T11:06:49.976" v="450" actId="1076"/>
          <ac:spMkLst>
            <pc:docMk/>
            <pc:sldMk cId="2265065310" sldId="260"/>
            <ac:spMk id="10" creationId="{E26E99A1-DC01-4CAE-0AFA-AE148B0BAE8F}"/>
          </ac:spMkLst>
        </pc:spChg>
        <pc:spChg chg="add mod">
          <ac:chgData name="Luís Santos" userId="1bcb44e7-5d82-436c-b2eb-8036fed75eb8" providerId="ADAL" clId="{6DD90F5A-EE82-DA47-AFE8-8E2E6EBEC22E}" dt="2023-02-17T11:11:03.549" v="584" actId="20577"/>
          <ac:spMkLst>
            <pc:docMk/>
            <pc:sldMk cId="2265065310" sldId="260"/>
            <ac:spMk id="11" creationId="{D8BA5909-9FD1-8BCC-600C-B7EFAA17840B}"/>
          </ac:spMkLst>
        </pc:spChg>
        <pc:picChg chg="mod">
          <ac:chgData name="Luís Santos" userId="1bcb44e7-5d82-436c-b2eb-8036fed75eb8" providerId="ADAL" clId="{6DD90F5A-EE82-DA47-AFE8-8E2E6EBEC22E}" dt="2023-02-17T11:03:01.002" v="355" actId="1076"/>
          <ac:picMkLst>
            <pc:docMk/>
            <pc:sldMk cId="2265065310" sldId="260"/>
            <ac:picMk id="6" creationId="{CCAE921F-2096-76D3-B010-7D32E5BBFF33}"/>
          </ac:picMkLst>
        </pc:picChg>
        <pc:cxnChg chg="add del mod">
          <ac:chgData name="Luís Santos" userId="1bcb44e7-5d82-436c-b2eb-8036fed75eb8" providerId="ADAL" clId="{6DD90F5A-EE82-DA47-AFE8-8E2E6EBEC22E}" dt="2023-02-17T11:03:28.861" v="357" actId="478"/>
          <ac:cxnSpMkLst>
            <pc:docMk/>
            <pc:sldMk cId="2265065310" sldId="260"/>
            <ac:cxnSpMk id="8" creationId="{FD0A3AA3-8A83-AA1B-354D-E7C451F22989}"/>
          </ac:cxnSpMkLst>
        </pc:cxnChg>
      </pc:sldChg>
      <pc:sldChg chg="new del">
        <pc:chgData name="Luís Santos" userId="1bcb44e7-5d82-436c-b2eb-8036fed75eb8" providerId="ADAL" clId="{6DD90F5A-EE82-DA47-AFE8-8E2E6EBEC22E}" dt="2023-02-17T11:00:48.710" v="288" actId="2696"/>
        <pc:sldMkLst>
          <pc:docMk/>
          <pc:sldMk cId="2444224002" sldId="260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3721092752" sldId="260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1018327997" sldId="261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251511473" sldId="262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2138857237" sldId="263"/>
        </pc:sldMkLst>
      </pc:sldChg>
      <pc:sldChg chg="del">
        <pc:chgData name="Luís Santos" userId="1bcb44e7-5d82-436c-b2eb-8036fed75eb8" providerId="ADAL" clId="{6DD90F5A-EE82-DA47-AFE8-8E2E6EBEC22E}" dt="2023-02-16T21:26:04.285" v="48" actId="2696"/>
        <pc:sldMkLst>
          <pc:docMk/>
          <pc:sldMk cId="1816247520" sldId="264"/>
        </pc:sldMkLst>
      </pc:sldChg>
      <pc:sldChg chg="addSp delSp modSp new mod">
        <pc:chgData name="Luís Santos" userId="1bcb44e7-5d82-436c-b2eb-8036fed75eb8" providerId="ADAL" clId="{6DD90F5A-EE82-DA47-AFE8-8E2E6EBEC22E}" dt="2023-02-18T21:33:24.958" v="976" actId="20577"/>
        <pc:sldMkLst>
          <pc:docMk/>
          <pc:sldMk cId="236574783" sldId="272"/>
        </pc:sldMkLst>
        <pc:spChg chg="mod">
          <ac:chgData name="Luís Santos" userId="1bcb44e7-5d82-436c-b2eb-8036fed75eb8" providerId="ADAL" clId="{6DD90F5A-EE82-DA47-AFE8-8E2E6EBEC22E}" dt="2023-02-18T21:17:00.419" v="617" actId="20577"/>
          <ac:spMkLst>
            <pc:docMk/>
            <pc:sldMk cId="236574783" sldId="272"/>
            <ac:spMk id="2" creationId="{B92804DD-A5F4-3DFB-A19E-F3C9185D5B5D}"/>
          </ac:spMkLst>
        </pc:spChg>
        <pc:spChg chg="del">
          <ac:chgData name="Luís Santos" userId="1bcb44e7-5d82-436c-b2eb-8036fed75eb8" providerId="ADAL" clId="{6DD90F5A-EE82-DA47-AFE8-8E2E6EBEC22E}" dt="2023-02-18T21:17:06.925" v="618" actId="478"/>
          <ac:spMkLst>
            <pc:docMk/>
            <pc:sldMk cId="236574783" sldId="272"/>
            <ac:spMk id="3" creationId="{B24E0433-FB58-C256-8811-DEFCFDBBA7C4}"/>
          </ac:spMkLst>
        </pc:spChg>
        <pc:spChg chg="add del mod">
          <ac:chgData name="Luís Santos" userId="1bcb44e7-5d82-436c-b2eb-8036fed75eb8" providerId="ADAL" clId="{6DD90F5A-EE82-DA47-AFE8-8E2E6EBEC22E}" dt="2023-02-18T21:20:59.436" v="622" actId="478"/>
          <ac:spMkLst>
            <pc:docMk/>
            <pc:sldMk cId="236574783" sldId="272"/>
            <ac:spMk id="7" creationId="{554491CB-B1A2-7E74-0D8E-931B5EA5B506}"/>
          </ac:spMkLst>
        </pc:spChg>
        <pc:spChg chg="add mod">
          <ac:chgData name="Luís Santos" userId="1bcb44e7-5d82-436c-b2eb-8036fed75eb8" providerId="ADAL" clId="{6DD90F5A-EE82-DA47-AFE8-8E2E6EBEC22E}" dt="2023-02-18T21:22:22.222" v="637" actId="1076"/>
          <ac:spMkLst>
            <pc:docMk/>
            <pc:sldMk cId="236574783" sldId="272"/>
            <ac:spMk id="8" creationId="{1094454F-8F33-3FAE-DB96-38424C128C04}"/>
          </ac:spMkLst>
        </pc:spChg>
        <pc:spChg chg="add mod">
          <ac:chgData name="Luís Santos" userId="1bcb44e7-5d82-436c-b2eb-8036fed75eb8" providerId="ADAL" clId="{6DD90F5A-EE82-DA47-AFE8-8E2E6EBEC22E}" dt="2023-02-18T21:32:39.398" v="956" actId="1035"/>
          <ac:spMkLst>
            <pc:docMk/>
            <pc:sldMk cId="236574783" sldId="272"/>
            <ac:spMk id="9" creationId="{BB55C208-9C38-2115-2564-5DA918AAA8C2}"/>
          </ac:spMkLst>
        </pc:spChg>
        <pc:spChg chg="add mod">
          <ac:chgData name="Luís Santos" userId="1bcb44e7-5d82-436c-b2eb-8036fed75eb8" providerId="ADAL" clId="{6DD90F5A-EE82-DA47-AFE8-8E2E6EBEC22E}" dt="2023-02-18T21:32:45.948" v="968" actId="1035"/>
          <ac:spMkLst>
            <pc:docMk/>
            <pc:sldMk cId="236574783" sldId="272"/>
            <ac:spMk id="10" creationId="{5115511B-4EA1-F19B-A4B9-C5836A24DF93}"/>
          </ac:spMkLst>
        </pc:spChg>
        <pc:spChg chg="add mod">
          <ac:chgData name="Luís Santos" userId="1bcb44e7-5d82-436c-b2eb-8036fed75eb8" providerId="ADAL" clId="{6DD90F5A-EE82-DA47-AFE8-8E2E6EBEC22E}" dt="2023-02-18T21:33:24.958" v="976" actId="20577"/>
          <ac:spMkLst>
            <pc:docMk/>
            <pc:sldMk cId="236574783" sldId="272"/>
            <ac:spMk id="11" creationId="{52177E32-CD82-2C9A-96AB-B87725493C0C}"/>
          </ac:spMkLst>
        </pc:spChg>
        <pc:picChg chg="add mod">
          <ac:chgData name="Luís Santos" userId="1bcb44e7-5d82-436c-b2eb-8036fed75eb8" providerId="ADAL" clId="{6DD90F5A-EE82-DA47-AFE8-8E2E6EBEC22E}" dt="2023-02-18T21:21:59.734" v="623" actId="1076"/>
          <ac:picMkLst>
            <pc:docMk/>
            <pc:sldMk cId="236574783" sldId="272"/>
            <ac:picMk id="6" creationId="{E4911E9A-F09C-1D4E-C8EF-8687094D0DBA}"/>
          </ac:picMkLst>
        </pc:picChg>
      </pc:sldChg>
      <pc:sldChg chg="addSp delSp modSp add mod">
        <pc:chgData name="Luís Santos" userId="1bcb44e7-5d82-436c-b2eb-8036fed75eb8" providerId="ADAL" clId="{6DD90F5A-EE82-DA47-AFE8-8E2E6EBEC22E}" dt="2023-02-18T21:37:20.052" v="1068" actId="1076"/>
        <pc:sldMkLst>
          <pc:docMk/>
          <pc:sldMk cId="285125403" sldId="273"/>
        </pc:sldMkLst>
        <pc:spChg chg="add mod">
          <ac:chgData name="Luís Santos" userId="1bcb44e7-5d82-436c-b2eb-8036fed75eb8" providerId="ADAL" clId="{6DD90F5A-EE82-DA47-AFE8-8E2E6EBEC22E}" dt="2023-02-18T21:37:20.052" v="1068" actId="1076"/>
          <ac:spMkLst>
            <pc:docMk/>
            <pc:sldMk cId="285125403" sldId="273"/>
            <ac:spMk id="3" creationId="{FDBAD52C-080D-04DA-B3A9-CC3765956B9D}"/>
          </ac:spMkLst>
        </pc:spChg>
        <pc:spChg chg="mod">
          <ac:chgData name="Luís Santos" userId="1bcb44e7-5d82-436c-b2eb-8036fed75eb8" providerId="ADAL" clId="{6DD90F5A-EE82-DA47-AFE8-8E2E6EBEC22E}" dt="2023-02-18T21:35:07.182" v="985" actId="20577"/>
          <ac:spMkLst>
            <pc:docMk/>
            <pc:sldMk cId="285125403" sldId="273"/>
            <ac:spMk id="8" creationId="{1094454F-8F33-3FAE-DB96-38424C128C04}"/>
          </ac:spMkLst>
        </pc:spChg>
        <pc:spChg chg="mod">
          <ac:chgData name="Luís Santos" userId="1bcb44e7-5d82-436c-b2eb-8036fed75eb8" providerId="ADAL" clId="{6DD90F5A-EE82-DA47-AFE8-8E2E6EBEC22E}" dt="2023-02-18T21:35:53.237" v="1004" actId="16959"/>
          <ac:spMkLst>
            <pc:docMk/>
            <pc:sldMk cId="285125403" sldId="273"/>
            <ac:spMk id="9" creationId="{BB55C208-9C38-2115-2564-5DA918AAA8C2}"/>
          </ac:spMkLst>
        </pc:spChg>
        <pc:spChg chg="mod">
          <ac:chgData name="Luís Santos" userId="1bcb44e7-5d82-436c-b2eb-8036fed75eb8" providerId="ADAL" clId="{6DD90F5A-EE82-DA47-AFE8-8E2E6EBEC22E}" dt="2023-02-18T21:36:01.941" v="1008" actId="20577"/>
          <ac:spMkLst>
            <pc:docMk/>
            <pc:sldMk cId="285125403" sldId="273"/>
            <ac:spMk id="10" creationId="{5115511B-4EA1-F19B-A4B9-C5836A24DF93}"/>
          </ac:spMkLst>
        </pc:spChg>
        <pc:spChg chg="mod">
          <ac:chgData name="Luís Santos" userId="1bcb44e7-5d82-436c-b2eb-8036fed75eb8" providerId="ADAL" clId="{6DD90F5A-EE82-DA47-AFE8-8E2E6EBEC22E}" dt="2023-02-18T21:36:11.018" v="1009" actId="1076"/>
          <ac:spMkLst>
            <pc:docMk/>
            <pc:sldMk cId="285125403" sldId="273"/>
            <ac:spMk id="11" creationId="{52177E32-CD82-2C9A-96AB-B87725493C0C}"/>
          </ac:spMkLst>
        </pc:spChg>
        <pc:picChg chg="del">
          <ac:chgData name="Luís Santos" userId="1bcb44e7-5d82-436c-b2eb-8036fed75eb8" providerId="ADAL" clId="{6DD90F5A-EE82-DA47-AFE8-8E2E6EBEC22E}" dt="2023-02-18T21:35:23.845" v="990" actId="478"/>
          <ac:picMkLst>
            <pc:docMk/>
            <pc:sldMk cId="285125403" sldId="273"/>
            <ac:picMk id="6" creationId="{E4911E9A-F09C-1D4E-C8EF-8687094D0DBA}"/>
          </ac:picMkLst>
        </pc:picChg>
      </pc:sldChg>
      <pc:sldChg chg="addSp modSp new mod modAnim">
        <pc:chgData name="Luís Santos" userId="1bcb44e7-5d82-436c-b2eb-8036fed75eb8" providerId="ADAL" clId="{6DD90F5A-EE82-DA47-AFE8-8E2E6EBEC22E}" dt="2023-02-18T21:50:57.522" v="1232" actId="14100"/>
        <pc:sldMkLst>
          <pc:docMk/>
          <pc:sldMk cId="2487706784" sldId="274"/>
        </pc:sldMkLst>
        <pc:spChg chg="mod">
          <ac:chgData name="Luís Santos" userId="1bcb44e7-5d82-436c-b2eb-8036fed75eb8" providerId="ADAL" clId="{6DD90F5A-EE82-DA47-AFE8-8E2E6EBEC22E}" dt="2023-02-18T21:38:19.612" v="1092" actId="20577"/>
          <ac:spMkLst>
            <pc:docMk/>
            <pc:sldMk cId="2487706784" sldId="274"/>
            <ac:spMk id="2" creationId="{37F21D56-2D44-20B5-719C-E50D7117C762}"/>
          </ac:spMkLst>
        </pc:spChg>
        <pc:spChg chg="mod">
          <ac:chgData name="Luís Santos" userId="1bcb44e7-5d82-436c-b2eb-8036fed75eb8" providerId="ADAL" clId="{6DD90F5A-EE82-DA47-AFE8-8E2E6EBEC22E}" dt="2023-02-18T21:50:50.687" v="1231" actId="404"/>
          <ac:spMkLst>
            <pc:docMk/>
            <pc:sldMk cId="2487706784" sldId="274"/>
            <ac:spMk id="3" creationId="{FB85BFDD-DF62-BFFE-8284-C496D47D39D2}"/>
          </ac:spMkLst>
        </pc:spChg>
        <pc:picChg chg="add mod">
          <ac:chgData name="Luís Santos" userId="1bcb44e7-5d82-436c-b2eb-8036fed75eb8" providerId="ADAL" clId="{6DD90F5A-EE82-DA47-AFE8-8E2E6EBEC22E}" dt="2023-02-18T21:50:57.522" v="1232" actId="14100"/>
          <ac:picMkLst>
            <pc:docMk/>
            <pc:sldMk cId="2487706784" sldId="274"/>
            <ac:picMk id="6" creationId="{9A739104-0E38-3EBD-976A-63C770E0008D}"/>
          </ac:picMkLst>
        </pc:picChg>
      </pc:sldChg>
      <pc:sldChg chg="addSp modSp new mod modAnim">
        <pc:chgData name="Luís Santos" userId="1bcb44e7-5d82-436c-b2eb-8036fed75eb8" providerId="ADAL" clId="{6DD90F5A-EE82-DA47-AFE8-8E2E6EBEC22E}" dt="2023-02-18T21:57:52.087" v="1440"/>
        <pc:sldMkLst>
          <pc:docMk/>
          <pc:sldMk cId="1508513110" sldId="275"/>
        </pc:sldMkLst>
        <pc:spChg chg="mod">
          <ac:chgData name="Luís Santos" userId="1bcb44e7-5d82-436c-b2eb-8036fed75eb8" providerId="ADAL" clId="{6DD90F5A-EE82-DA47-AFE8-8E2E6EBEC22E}" dt="2023-02-18T21:51:59.823" v="1270" actId="20577"/>
          <ac:spMkLst>
            <pc:docMk/>
            <pc:sldMk cId="1508513110" sldId="275"/>
            <ac:spMk id="2" creationId="{DB836A63-EAAF-FD29-9B0E-4C60A5543658}"/>
          </ac:spMkLst>
        </pc:spChg>
        <pc:spChg chg="mod">
          <ac:chgData name="Luís Santos" userId="1bcb44e7-5d82-436c-b2eb-8036fed75eb8" providerId="ADAL" clId="{6DD90F5A-EE82-DA47-AFE8-8E2E6EBEC22E}" dt="2023-02-18T21:55:45.944" v="1385" actId="14100"/>
          <ac:spMkLst>
            <pc:docMk/>
            <pc:sldMk cId="1508513110" sldId="275"/>
            <ac:spMk id="3" creationId="{36353C7D-F9E6-DBD0-05C4-0712FAE209F8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7" creationId="{87F0D52E-FB63-01C0-950D-928AC86FD605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8" creationId="{0BEF1CBC-9F74-6EC4-78CA-EBF3636A9F23}"/>
          </ac:spMkLst>
        </pc:spChg>
        <pc:spChg chg="add mod">
          <ac:chgData name="Luís Santos" userId="1bcb44e7-5d82-436c-b2eb-8036fed75eb8" providerId="ADAL" clId="{6DD90F5A-EE82-DA47-AFE8-8E2E6EBEC22E}" dt="2023-02-18T21:57:42.751" v="1439" actId="164"/>
          <ac:spMkLst>
            <pc:docMk/>
            <pc:sldMk cId="1508513110" sldId="275"/>
            <ac:spMk id="9" creationId="{66F02C6C-35C3-B1A5-B162-8B2216898F2A}"/>
          </ac:spMkLst>
        </pc:spChg>
        <pc:grpChg chg="add mod">
          <ac:chgData name="Luís Santos" userId="1bcb44e7-5d82-436c-b2eb-8036fed75eb8" providerId="ADAL" clId="{6DD90F5A-EE82-DA47-AFE8-8E2E6EBEC22E}" dt="2023-02-18T21:57:42.751" v="1439" actId="164"/>
          <ac:grpSpMkLst>
            <pc:docMk/>
            <pc:sldMk cId="1508513110" sldId="275"/>
            <ac:grpSpMk id="10" creationId="{B4EF263B-F7ED-EE21-4F72-E454708379C8}"/>
          </ac:grpSpMkLst>
        </pc:grpChg>
        <pc:picChg chg="add mod">
          <ac:chgData name="Luís Santos" userId="1bcb44e7-5d82-436c-b2eb-8036fed75eb8" providerId="ADAL" clId="{6DD90F5A-EE82-DA47-AFE8-8E2E6EBEC22E}" dt="2023-02-18T21:57:42.751" v="1439" actId="164"/>
          <ac:picMkLst>
            <pc:docMk/>
            <pc:sldMk cId="1508513110" sldId="275"/>
            <ac:picMk id="6" creationId="{8F901234-8379-D0A2-CE6D-357C54BFDD98}"/>
          </ac:picMkLst>
        </pc:picChg>
      </pc:sldChg>
      <pc:sldChg chg="addSp delSp modSp add mod delAnim modAnim">
        <pc:chgData name="Luís Santos" userId="1bcb44e7-5d82-436c-b2eb-8036fed75eb8" providerId="ADAL" clId="{6DD90F5A-EE82-DA47-AFE8-8E2E6EBEC22E}" dt="2023-02-18T22:31:34.456" v="1511"/>
        <pc:sldMkLst>
          <pc:docMk/>
          <pc:sldMk cId="3102421799" sldId="276"/>
        </pc:sldMkLst>
        <pc:spChg chg="mod">
          <ac:chgData name="Luís Santos" userId="1bcb44e7-5d82-436c-b2eb-8036fed75eb8" providerId="ADAL" clId="{6DD90F5A-EE82-DA47-AFE8-8E2E6EBEC22E}" dt="2023-02-18T22:11:47.849" v="1494" actId="14100"/>
          <ac:spMkLst>
            <pc:docMk/>
            <pc:sldMk cId="3102421799" sldId="276"/>
            <ac:spMk id="3" creationId="{FB85BFDD-DF62-BFFE-8284-C496D47D39D2}"/>
          </ac:spMkLst>
        </pc:spChg>
        <pc:picChg chg="del">
          <ac:chgData name="Luís Santos" userId="1bcb44e7-5d82-436c-b2eb-8036fed75eb8" providerId="ADAL" clId="{6DD90F5A-EE82-DA47-AFE8-8E2E6EBEC22E}" dt="2023-02-18T22:03:15.563" v="1459" actId="478"/>
          <ac:picMkLst>
            <pc:docMk/>
            <pc:sldMk cId="3102421799" sldId="276"/>
            <ac:picMk id="6" creationId="{9A739104-0E38-3EBD-976A-63C770E0008D}"/>
          </ac:picMkLst>
        </pc:picChg>
        <pc:picChg chg="add del">
          <ac:chgData name="Luís Santos" userId="1bcb44e7-5d82-436c-b2eb-8036fed75eb8" providerId="ADAL" clId="{6DD90F5A-EE82-DA47-AFE8-8E2E6EBEC22E}" dt="2023-02-18T22:30:16.230" v="1496" actId="478"/>
          <ac:picMkLst>
            <pc:docMk/>
            <pc:sldMk cId="3102421799" sldId="276"/>
            <ac:picMk id="7" creationId="{E1CD1952-98A8-6153-D948-E5165ECB4C16}"/>
          </ac:picMkLst>
        </pc:picChg>
        <pc:picChg chg="add mod">
          <ac:chgData name="Luís Santos" userId="1bcb44e7-5d82-436c-b2eb-8036fed75eb8" providerId="ADAL" clId="{6DD90F5A-EE82-DA47-AFE8-8E2E6EBEC22E}" dt="2023-02-18T22:31:23.508" v="1509" actId="1036"/>
          <ac:picMkLst>
            <pc:docMk/>
            <pc:sldMk cId="3102421799" sldId="276"/>
            <ac:picMk id="8" creationId="{EFCC9A40-2D94-C5AB-5281-69BC7C87B1E9}"/>
          </ac:picMkLst>
        </pc:picChg>
        <pc:picChg chg="add mod">
          <ac:chgData name="Luís Santos" userId="1bcb44e7-5d82-436c-b2eb-8036fed75eb8" providerId="ADAL" clId="{6DD90F5A-EE82-DA47-AFE8-8E2E6EBEC22E}" dt="2023-02-18T22:31:23.508" v="1509" actId="1036"/>
          <ac:picMkLst>
            <pc:docMk/>
            <pc:sldMk cId="3102421799" sldId="276"/>
            <ac:picMk id="9" creationId="{6E005E06-3B54-FBA2-55D0-559CF0BF911D}"/>
          </ac:picMkLst>
        </pc:picChg>
      </pc:sldChg>
      <pc:sldChg chg="modSp new mod">
        <pc:chgData name="Luís Santos" userId="1bcb44e7-5d82-436c-b2eb-8036fed75eb8" providerId="ADAL" clId="{6DD90F5A-EE82-DA47-AFE8-8E2E6EBEC22E}" dt="2023-02-18T22:55:27.381" v="1859" actId="20577"/>
        <pc:sldMkLst>
          <pc:docMk/>
          <pc:sldMk cId="4277252681" sldId="277"/>
        </pc:sldMkLst>
        <pc:spChg chg="mod">
          <ac:chgData name="Luís Santos" userId="1bcb44e7-5d82-436c-b2eb-8036fed75eb8" providerId="ADAL" clId="{6DD90F5A-EE82-DA47-AFE8-8E2E6EBEC22E}" dt="2023-02-18T22:55:27.381" v="1859" actId="20577"/>
          <ac:spMkLst>
            <pc:docMk/>
            <pc:sldMk cId="4277252681" sldId="277"/>
            <ac:spMk id="2" creationId="{9DCE5676-0D03-5056-5FC2-B3B1948EE4C5}"/>
          </ac:spMkLst>
        </pc:spChg>
        <pc:spChg chg="mod">
          <ac:chgData name="Luís Santos" userId="1bcb44e7-5d82-436c-b2eb-8036fed75eb8" providerId="ADAL" clId="{6DD90F5A-EE82-DA47-AFE8-8E2E6EBEC22E}" dt="2023-02-18T22:46:51.334" v="1850" actId="20577"/>
          <ac:spMkLst>
            <pc:docMk/>
            <pc:sldMk cId="4277252681" sldId="277"/>
            <ac:spMk id="3" creationId="{106F98F3-550A-B276-EC1D-781E070B1769}"/>
          </ac:spMkLst>
        </pc:spChg>
      </pc:sldChg>
      <pc:sldChg chg="addSp delSp modSp new mod">
        <pc:chgData name="Luís Santos" userId="1bcb44e7-5d82-436c-b2eb-8036fed75eb8" providerId="ADAL" clId="{6DD90F5A-EE82-DA47-AFE8-8E2E6EBEC22E}" dt="2023-02-18T22:57:06.503" v="1866" actId="1076"/>
        <pc:sldMkLst>
          <pc:docMk/>
          <pc:sldMk cId="112991084" sldId="278"/>
        </pc:sldMkLst>
        <pc:spChg chg="mod">
          <ac:chgData name="Luís Santos" userId="1bcb44e7-5d82-436c-b2eb-8036fed75eb8" providerId="ADAL" clId="{6DD90F5A-EE82-DA47-AFE8-8E2E6EBEC22E}" dt="2023-02-18T22:55:46.305" v="1863"/>
          <ac:spMkLst>
            <pc:docMk/>
            <pc:sldMk cId="112991084" sldId="278"/>
            <ac:spMk id="2" creationId="{32FFB0F1-426F-6730-D1E7-6C20E286F357}"/>
          </ac:spMkLst>
        </pc:spChg>
        <pc:spChg chg="del">
          <ac:chgData name="Luís Santos" userId="1bcb44e7-5d82-436c-b2eb-8036fed75eb8" providerId="ADAL" clId="{6DD90F5A-EE82-DA47-AFE8-8E2E6EBEC22E}" dt="2023-02-18T22:55:56.852" v="1864" actId="478"/>
          <ac:spMkLst>
            <pc:docMk/>
            <pc:sldMk cId="112991084" sldId="278"/>
            <ac:spMk id="3" creationId="{BA8B6785-1A88-282F-69BA-0A01C2702FA9}"/>
          </ac:spMkLst>
        </pc:spChg>
        <pc:picChg chg="add mod">
          <ac:chgData name="Luís Santos" userId="1bcb44e7-5d82-436c-b2eb-8036fed75eb8" providerId="ADAL" clId="{6DD90F5A-EE82-DA47-AFE8-8E2E6EBEC22E}" dt="2023-02-18T22:57:06.503" v="1866" actId="1076"/>
          <ac:picMkLst>
            <pc:docMk/>
            <pc:sldMk cId="112991084" sldId="278"/>
            <ac:picMk id="6" creationId="{F19748A0-CD86-53B1-4BEB-D6D810345F74}"/>
          </ac:picMkLst>
        </pc:picChg>
      </pc:sldChg>
      <pc:sldChg chg="addSp delSp modSp new mod modAnim">
        <pc:chgData name="Luís Santos" userId="1bcb44e7-5d82-436c-b2eb-8036fed75eb8" providerId="ADAL" clId="{6DD90F5A-EE82-DA47-AFE8-8E2E6EBEC22E}" dt="2023-02-18T23:02:42.082" v="1926"/>
        <pc:sldMkLst>
          <pc:docMk/>
          <pc:sldMk cId="1355086048" sldId="279"/>
        </pc:sldMkLst>
        <pc:spChg chg="mod">
          <ac:chgData name="Luís Santos" userId="1bcb44e7-5d82-436c-b2eb-8036fed75eb8" providerId="ADAL" clId="{6DD90F5A-EE82-DA47-AFE8-8E2E6EBEC22E}" dt="2023-02-18T22:57:16.383" v="1868"/>
          <ac:spMkLst>
            <pc:docMk/>
            <pc:sldMk cId="1355086048" sldId="279"/>
            <ac:spMk id="2" creationId="{A23051D7-6F34-FC35-B5E4-AE3BB02E1750}"/>
          </ac:spMkLst>
        </pc:spChg>
        <pc:spChg chg="del">
          <ac:chgData name="Luís Santos" userId="1bcb44e7-5d82-436c-b2eb-8036fed75eb8" providerId="ADAL" clId="{6DD90F5A-EE82-DA47-AFE8-8E2E6EBEC22E}" dt="2023-02-18T22:57:33.741" v="1869" actId="478"/>
          <ac:spMkLst>
            <pc:docMk/>
            <pc:sldMk cId="1355086048" sldId="279"/>
            <ac:spMk id="3" creationId="{9592D191-B54A-E6CB-4D9F-74CDC0B0DDAF}"/>
          </ac:spMkLst>
        </pc:spChg>
        <pc:spChg chg="add mod">
          <ac:chgData name="Luís Santos" userId="1bcb44e7-5d82-436c-b2eb-8036fed75eb8" providerId="ADAL" clId="{6DD90F5A-EE82-DA47-AFE8-8E2E6EBEC22E}" dt="2023-02-18T23:01:00.016" v="1911" actId="2711"/>
          <ac:spMkLst>
            <pc:docMk/>
            <pc:sldMk cId="1355086048" sldId="279"/>
            <ac:spMk id="15" creationId="{BFF44BAD-60DD-44F6-6B7D-24802D61D735}"/>
          </ac:spMkLst>
        </pc:spChg>
        <pc:spChg chg="add mod">
          <ac:chgData name="Luís Santos" userId="1bcb44e7-5d82-436c-b2eb-8036fed75eb8" providerId="ADAL" clId="{6DD90F5A-EE82-DA47-AFE8-8E2E6EBEC22E}" dt="2023-02-18T23:01:14.382" v="1922" actId="20577"/>
          <ac:spMkLst>
            <pc:docMk/>
            <pc:sldMk cId="1355086048" sldId="279"/>
            <ac:spMk id="16" creationId="{A09348D0-4D81-7CDA-6F43-92C416DC41DA}"/>
          </ac:spMkLst>
        </pc:spChg>
        <pc:picChg chg="add mod">
          <ac:chgData name="Luís Santos" userId="1bcb44e7-5d82-436c-b2eb-8036fed75eb8" providerId="ADAL" clId="{6DD90F5A-EE82-DA47-AFE8-8E2E6EBEC22E}" dt="2023-02-18T23:00:03.646" v="1893" actId="1076"/>
          <ac:picMkLst>
            <pc:docMk/>
            <pc:sldMk cId="1355086048" sldId="279"/>
            <ac:picMk id="6" creationId="{1E756FD2-E2FA-2BC3-917E-D38E47416CE6}"/>
          </ac:picMkLst>
        </pc:picChg>
        <pc:picChg chg="add mod">
          <ac:chgData name="Luís Santos" userId="1bcb44e7-5d82-436c-b2eb-8036fed75eb8" providerId="ADAL" clId="{6DD90F5A-EE82-DA47-AFE8-8E2E6EBEC22E}" dt="2023-02-18T22:59:57.342" v="1892" actId="1076"/>
          <ac:picMkLst>
            <pc:docMk/>
            <pc:sldMk cId="1355086048" sldId="279"/>
            <ac:picMk id="7" creationId="{5CF683B6-D405-1672-1DC3-E97A204D4B36}"/>
          </ac:picMkLst>
        </pc:picChg>
        <pc:picChg chg="add mod">
          <ac:chgData name="Luís Santos" userId="1bcb44e7-5d82-436c-b2eb-8036fed75eb8" providerId="ADAL" clId="{6DD90F5A-EE82-DA47-AFE8-8E2E6EBEC22E}" dt="2023-02-18T22:59:42.279" v="1891" actId="1076"/>
          <ac:picMkLst>
            <pc:docMk/>
            <pc:sldMk cId="1355086048" sldId="279"/>
            <ac:picMk id="8" creationId="{C8505B0C-B406-E9D4-DDF2-554406F17C2F}"/>
          </ac:picMkLst>
        </pc:picChg>
        <pc:picChg chg="add del">
          <ac:chgData name="Luís Santos" userId="1bcb44e7-5d82-436c-b2eb-8036fed75eb8" providerId="ADAL" clId="{6DD90F5A-EE82-DA47-AFE8-8E2E6EBEC22E}" dt="2023-02-18T23:00:33.406" v="1898"/>
          <ac:picMkLst>
            <pc:docMk/>
            <pc:sldMk cId="1355086048" sldId="279"/>
            <ac:picMk id="11" creationId="{FAA09687-902A-E2B3-8565-1B78716F96E6}"/>
          </ac:picMkLst>
        </pc:picChg>
        <pc:cxnChg chg="add mod">
          <ac:chgData name="Luís Santos" userId="1bcb44e7-5d82-436c-b2eb-8036fed75eb8" providerId="ADAL" clId="{6DD90F5A-EE82-DA47-AFE8-8E2E6EBEC22E}" dt="2023-02-18T23:00:24.910" v="1896" actId="1582"/>
          <ac:cxnSpMkLst>
            <pc:docMk/>
            <pc:sldMk cId="1355086048" sldId="279"/>
            <ac:cxnSpMk id="10" creationId="{41A0B004-0C95-4E20-0DF1-BDEF7B7BA493}"/>
          </ac:cxnSpMkLst>
        </pc:cxnChg>
        <pc:cxnChg chg="add mod">
          <ac:chgData name="Luís Santos" userId="1bcb44e7-5d82-436c-b2eb-8036fed75eb8" providerId="ADAL" clId="{6DD90F5A-EE82-DA47-AFE8-8E2E6EBEC22E}" dt="2023-02-18T23:00:44.221" v="1901" actId="14100"/>
          <ac:cxnSpMkLst>
            <pc:docMk/>
            <pc:sldMk cId="1355086048" sldId="279"/>
            <ac:cxnSpMk id="12" creationId="{3462DD7C-9D2F-5E2A-307B-1BB6B3823D6C}"/>
          </ac:cxnSpMkLst>
        </pc:cxnChg>
      </pc:sldChg>
      <pc:sldChg chg="addSp delSp modSp new mod modAnim">
        <pc:chgData name="Luís Santos" userId="1bcb44e7-5d82-436c-b2eb-8036fed75eb8" providerId="ADAL" clId="{6DD90F5A-EE82-DA47-AFE8-8E2E6EBEC22E}" dt="2023-02-19T15:13:57.516" v="2056"/>
        <pc:sldMkLst>
          <pc:docMk/>
          <pc:sldMk cId="2524131460" sldId="280"/>
        </pc:sldMkLst>
        <pc:spChg chg="mod">
          <ac:chgData name="Luís Santos" userId="1bcb44e7-5d82-436c-b2eb-8036fed75eb8" providerId="ADAL" clId="{6DD90F5A-EE82-DA47-AFE8-8E2E6EBEC22E}" dt="2023-02-19T15:07:12.150" v="1955" actId="20577"/>
          <ac:spMkLst>
            <pc:docMk/>
            <pc:sldMk cId="2524131460" sldId="280"/>
            <ac:spMk id="2" creationId="{5B748E9B-76D0-DA93-88F2-6A8E92626EF4}"/>
          </ac:spMkLst>
        </pc:spChg>
        <pc:spChg chg="del">
          <ac:chgData name="Luís Santos" userId="1bcb44e7-5d82-436c-b2eb-8036fed75eb8" providerId="ADAL" clId="{6DD90F5A-EE82-DA47-AFE8-8E2E6EBEC22E}" dt="2023-02-19T15:09:43.668" v="1956" actId="478"/>
          <ac:spMkLst>
            <pc:docMk/>
            <pc:sldMk cId="2524131460" sldId="280"/>
            <ac:spMk id="3" creationId="{F59A2729-CD91-FFA2-3149-1D21D36B1576}"/>
          </ac:spMkLst>
        </pc:spChg>
        <pc:spChg chg="add mod">
          <ac:chgData name="Luís Santos" userId="1bcb44e7-5d82-436c-b2eb-8036fed75eb8" providerId="ADAL" clId="{6DD90F5A-EE82-DA47-AFE8-8E2E6EBEC22E}" dt="2023-02-19T15:12:22.772" v="2024" actId="208"/>
          <ac:spMkLst>
            <pc:docMk/>
            <pc:sldMk cId="2524131460" sldId="280"/>
            <ac:spMk id="7" creationId="{E7C54DCD-E499-C70F-4647-874B1680CA6A}"/>
          </ac:spMkLst>
        </pc:spChg>
        <pc:spChg chg="add mod">
          <ac:chgData name="Luís Santos" userId="1bcb44e7-5d82-436c-b2eb-8036fed75eb8" providerId="ADAL" clId="{6DD90F5A-EE82-DA47-AFE8-8E2E6EBEC22E}" dt="2023-02-19T15:13:39.338" v="2055" actId="20577"/>
          <ac:spMkLst>
            <pc:docMk/>
            <pc:sldMk cId="2524131460" sldId="280"/>
            <ac:spMk id="13" creationId="{45003E29-BA98-2F22-CE1F-273BD08FCB46}"/>
          </ac:spMkLst>
        </pc:spChg>
        <pc:picChg chg="add mod">
          <ac:chgData name="Luís Santos" userId="1bcb44e7-5d82-436c-b2eb-8036fed75eb8" providerId="ADAL" clId="{6DD90F5A-EE82-DA47-AFE8-8E2E6EBEC22E}" dt="2023-02-19T15:10:18.472" v="1959" actId="14100"/>
          <ac:picMkLst>
            <pc:docMk/>
            <pc:sldMk cId="2524131460" sldId="280"/>
            <ac:picMk id="6" creationId="{04C4E885-3872-7089-B3F5-D6A1F87A24E7}"/>
          </ac:picMkLst>
        </pc:picChg>
        <pc:cxnChg chg="add mod">
          <ac:chgData name="Luís Santos" userId="1bcb44e7-5d82-436c-b2eb-8036fed75eb8" providerId="ADAL" clId="{6DD90F5A-EE82-DA47-AFE8-8E2E6EBEC22E}" dt="2023-02-19T15:12:49.766" v="2027"/>
          <ac:cxnSpMkLst>
            <pc:docMk/>
            <pc:sldMk cId="2524131460" sldId="280"/>
            <ac:cxnSpMk id="9" creationId="{67BDDEA3-BF60-EB72-4E94-7A934630D1E1}"/>
          </ac:cxnSpMkLst>
        </pc:cxnChg>
        <pc:cxnChg chg="add mod">
          <ac:chgData name="Luís Santos" userId="1bcb44e7-5d82-436c-b2eb-8036fed75eb8" providerId="ADAL" clId="{6DD90F5A-EE82-DA47-AFE8-8E2E6EBEC22E}" dt="2023-02-19T15:13:03.464" v="2030" actId="14100"/>
          <ac:cxnSpMkLst>
            <pc:docMk/>
            <pc:sldMk cId="2524131460" sldId="280"/>
            <ac:cxnSpMk id="10" creationId="{5D5C98B2-E0CE-6645-4447-DC8FC8A3064A}"/>
          </ac:cxnSpMkLst>
        </pc:cxnChg>
      </pc:sldChg>
      <pc:sldChg chg="modSp new mod">
        <pc:chgData name="Luís Santos" userId="1bcb44e7-5d82-436c-b2eb-8036fed75eb8" providerId="ADAL" clId="{6DD90F5A-EE82-DA47-AFE8-8E2E6EBEC22E}" dt="2023-02-19T16:04:27.485" v="2392" actId="20577"/>
        <pc:sldMkLst>
          <pc:docMk/>
          <pc:sldMk cId="3367771667" sldId="281"/>
        </pc:sldMkLst>
        <pc:spChg chg="mod">
          <ac:chgData name="Luís Santos" userId="1bcb44e7-5d82-436c-b2eb-8036fed75eb8" providerId="ADAL" clId="{6DD90F5A-EE82-DA47-AFE8-8E2E6EBEC22E}" dt="2023-02-19T15:18:41.283" v="2083" actId="20577"/>
          <ac:spMkLst>
            <pc:docMk/>
            <pc:sldMk cId="3367771667" sldId="281"/>
            <ac:spMk id="2" creationId="{861F69C3-29A1-7F25-D3C2-40A982AFECD5}"/>
          </ac:spMkLst>
        </pc:spChg>
        <pc:spChg chg="mod">
          <ac:chgData name="Luís Santos" userId="1bcb44e7-5d82-436c-b2eb-8036fed75eb8" providerId="ADAL" clId="{6DD90F5A-EE82-DA47-AFE8-8E2E6EBEC22E}" dt="2023-02-19T16:04:27.485" v="2392" actId="20577"/>
          <ac:spMkLst>
            <pc:docMk/>
            <pc:sldMk cId="3367771667" sldId="281"/>
            <ac:spMk id="3" creationId="{79D54D88-1CE6-9D0A-BA16-3F54BDE0F633}"/>
          </ac:spMkLst>
        </pc:spChg>
      </pc:sldChg>
      <pc:sldChg chg="addSp delSp modSp new mod modAnim">
        <pc:chgData name="Luís Santos" userId="1bcb44e7-5d82-436c-b2eb-8036fed75eb8" providerId="ADAL" clId="{6DD90F5A-EE82-DA47-AFE8-8E2E6EBEC22E}" dt="2023-02-19T16:41:53.456" v="2489"/>
        <pc:sldMkLst>
          <pc:docMk/>
          <pc:sldMk cId="455712586" sldId="282"/>
        </pc:sldMkLst>
        <pc:spChg chg="mod">
          <ac:chgData name="Luís Santos" userId="1bcb44e7-5d82-436c-b2eb-8036fed75eb8" providerId="ADAL" clId="{6DD90F5A-EE82-DA47-AFE8-8E2E6EBEC22E}" dt="2023-02-19T16:30:02.095" v="2394"/>
          <ac:spMkLst>
            <pc:docMk/>
            <pc:sldMk cId="455712586" sldId="282"/>
            <ac:spMk id="2" creationId="{66E901E0-1EB5-2CA8-E7A6-73F8EBCDFD6D}"/>
          </ac:spMkLst>
        </pc:spChg>
        <pc:spChg chg="del">
          <ac:chgData name="Luís Santos" userId="1bcb44e7-5d82-436c-b2eb-8036fed75eb8" providerId="ADAL" clId="{6DD90F5A-EE82-DA47-AFE8-8E2E6EBEC22E}" dt="2023-02-19T16:30:21.924" v="2395" actId="478"/>
          <ac:spMkLst>
            <pc:docMk/>
            <pc:sldMk cId="455712586" sldId="282"/>
            <ac:spMk id="3" creationId="{1B401573-161C-18F8-9754-E1A72AFD67E2}"/>
          </ac:spMkLst>
        </pc:spChg>
        <pc:spChg chg="add mod">
          <ac:chgData name="Luís Santos" userId="1bcb44e7-5d82-436c-b2eb-8036fed75eb8" providerId="ADAL" clId="{6DD90F5A-EE82-DA47-AFE8-8E2E6EBEC22E}" dt="2023-02-19T16:40:17.610" v="2446" actId="1076"/>
          <ac:spMkLst>
            <pc:docMk/>
            <pc:sldMk cId="455712586" sldId="282"/>
            <ac:spMk id="9" creationId="{86ABB3B9-AD00-B107-6D24-EA970E14AAA8}"/>
          </ac:spMkLst>
        </pc:spChg>
        <pc:spChg chg="add mod">
          <ac:chgData name="Luís Santos" userId="1bcb44e7-5d82-436c-b2eb-8036fed75eb8" providerId="ADAL" clId="{6DD90F5A-EE82-DA47-AFE8-8E2E6EBEC22E}" dt="2023-02-19T16:40:23.141" v="2447" actId="1076"/>
          <ac:spMkLst>
            <pc:docMk/>
            <pc:sldMk cId="455712586" sldId="282"/>
            <ac:spMk id="10" creationId="{3C090D09-8F87-FEF1-48F4-1D75DE11A14A}"/>
          </ac:spMkLst>
        </pc:spChg>
        <pc:spChg chg="add mod">
          <ac:chgData name="Luís Santos" userId="1bcb44e7-5d82-436c-b2eb-8036fed75eb8" providerId="ADAL" clId="{6DD90F5A-EE82-DA47-AFE8-8E2E6EBEC22E}" dt="2023-02-19T16:40:38.476" v="2452" actId="1076"/>
          <ac:spMkLst>
            <pc:docMk/>
            <pc:sldMk cId="455712586" sldId="282"/>
            <ac:spMk id="11" creationId="{417FA8C0-7097-6EBC-F56C-45232DD48345}"/>
          </ac:spMkLst>
        </pc:spChg>
        <pc:spChg chg="add mod">
          <ac:chgData name="Luís Santos" userId="1bcb44e7-5d82-436c-b2eb-8036fed75eb8" providerId="ADAL" clId="{6DD90F5A-EE82-DA47-AFE8-8E2E6EBEC22E}" dt="2023-02-19T16:41:03.467" v="2470" actId="1076"/>
          <ac:spMkLst>
            <pc:docMk/>
            <pc:sldMk cId="455712586" sldId="282"/>
            <ac:spMk id="12" creationId="{DF1E8E64-3C93-8099-8904-F601E1E4390E}"/>
          </ac:spMkLst>
        </pc:spChg>
        <pc:spChg chg="add mod">
          <ac:chgData name="Luís Santos" userId="1bcb44e7-5d82-436c-b2eb-8036fed75eb8" providerId="ADAL" clId="{6DD90F5A-EE82-DA47-AFE8-8E2E6EBEC22E}" dt="2023-02-19T16:41:32.694" v="2487" actId="20577"/>
          <ac:spMkLst>
            <pc:docMk/>
            <pc:sldMk cId="455712586" sldId="282"/>
            <ac:spMk id="13" creationId="{02ECA736-C595-74F8-0825-C2D1E13C7C17}"/>
          </ac:spMkLst>
        </pc:spChg>
        <pc:picChg chg="add mod">
          <ac:chgData name="Luís Santos" userId="1bcb44e7-5d82-436c-b2eb-8036fed75eb8" providerId="ADAL" clId="{6DD90F5A-EE82-DA47-AFE8-8E2E6EBEC22E}" dt="2023-02-19T16:32:23.259" v="2404" actId="14100"/>
          <ac:picMkLst>
            <pc:docMk/>
            <pc:sldMk cId="455712586" sldId="282"/>
            <ac:picMk id="6" creationId="{19E976D5-B800-1CCE-ED85-12705FAED256}"/>
          </ac:picMkLst>
        </pc:picChg>
        <pc:picChg chg="add mod">
          <ac:chgData name="Luís Santos" userId="1bcb44e7-5d82-436c-b2eb-8036fed75eb8" providerId="ADAL" clId="{6DD90F5A-EE82-DA47-AFE8-8E2E6EBEC22E}" dt="2023-02-19T16:32:41.809" v="2415" actId="1038"/>
          <ac:picMkLst>
            <pc:docMk/>
            <pc:sldMk cId="455712586" sldId="282"/>
            <ac:picMk id="7" creationId="{E22A2C87-3DBB-2EF8-6AA5-4051223D3E9C}"/>
          </ac:picMkLst>
        </pc:picChg>
        <pc:picChg chg="add mod">
          <ac:chgData name="Luís Santos" userId="1bcb44e7-5d82-436c-b2eb-8036fed75eb8" providerId="ADAL" clId="{6DD90F5A-EE82-DA47-AFE8-8E2E6EBEC22E}" dt="2023-02-19T16:32:33.018" v="2410" actId="14100"/>
          <ac:picMkLst>
            <pc:docMk/>
            <pc:sldMk cId="455712586" sldId="282"/>
            <ac:picMk id="8" creationId="{85E6AC4D-DD62-5B2B-6F2F-60743872DA56}"/>
          </ac:picMkLst>
        </pc:picChg>
      </pc:sldChg>
      <pc:sldChg chg="modSp new mod">
        <pc:chgData name="Luís Santos" userId="1bcb44e7-5d82-436c-b2eb-8036fed75eb8" providerId="ADAL" clId="{6DD90F5A-EE82-DA47-AFE8-8E2E6EBEC22E}" dt="2023-02-19T17:43:52.144" v="2682" actId="20577"/>
        <pc:sldMkLst>
          <pc:docMk/>
          <pc:sldMk cId="102000396" sldId="283"/>
        </pc:sldMkLst>
        <pc:spChg chg="mod">
          <ac:chgData name="Luís Santos" userId="1bcb44e7-5d82-436c-b2eb-8036fed75eb8" providerId="ADAL" clId="{6DD90F5A-EE82-DA47-AFE8-8E2E6EBEC22E}" dt="2023-02-19T17:03:59.217" v="2522" actId="20577"/>
          <ac:spMkLst>
            <pc:docMk/>
            <pc:sldMk cId="102000396" sldId="283"/>
            <ac:spMk id="2" creationId="{EB0055EB-AB07-A4AC-898D-4BE0D52F26F6}"/>
          </ac:spMkLst>
        </pc:spChg>
        <pc:spChg chg="mod">
          <ac:chgData name="Luís Santos" userId="1bcb44e7-5d82-436c-b2eb-8036fed75eb8" providerId="ADAL" clId="{6DD90F5A-EE82-DA47-AFE8-8E2E6EBEC22E}" dt="2023-02-19T17:43:52.144" v="2682" actId="20577"/>
          <ac:spMkLst>
            <pc:docMk/>
            <pc:sldMk cId="102000396" sldId="283"/>
            <ac:spMk id="3" creationId="{86B7BE07-1256-D8BF-7DC5-D8C0D235BA93}"/>
          </ac:spMkLst>
        </pc:spChg>
      </pc:sldChg>
      <pc:sldChg chg="addSp delSp modSp new mod modAnim">
        <pc:chgData name="Luís Santos" userId="1bcb44e7-5d82-436c-b2eb-8036fed75eb8" providerId="ADAL" clId="{6DD90F5A-EE82-DA47-AFE8-8E2E6EBEC22E}" dt="2023-02-19T17:50:13.561" v="2753"/>
        <pc:sldMkLst>
          <pc:docMk/>
          <pc:sldMk cId="1972098969" sldId="284"/>
        </pc:sldMkLst>
        <pc:spChg chg="mod">
          <ac:chgData name="Luís Santos" userId="1bcb44e7-5d82-436c-b2eb-8036fed75eb8" providerId="ADAL" clId="{6DD90F5A-EE82-DA47-AFE8-8E2E6EBEC22E}" dt="2023-02-19T17:44:31.615" v="2684"/>
          <ac:spMkLst>
            <pc:docMk/>
            <pc:sldMk cId="1972098969" sldId="284"/>
            <ac:spMk id="2" creationId="{9063A2BF-5F34-DD8C-7572-77DFCE90F787}"/>
          </ac:spMkLst>
        </pc:spChg>
        <pc:spChg chg="del">
          <ac:chgData name="Luís Santos" userId="1bcb44e7-5d82-436c-b2eb-8036fed75eb8" providerId="ADAL" clId="{6DD90F5A-EE82-DA47-AFE8-8E2E6EBEC22E}" dt="2023-02-19T17:44:35.082" v="2685" actId="478"/>
          <ac:spMkLst>
            <pc:docMk/>
            <pc:sldMk cId="1972098969" sldId="284"/>
            <ac:spMk id="3" creationId="{87E08C93-1C0A-47CC-D212-65E5231BE7A4}"/>
          </ac:spMkLst>
        </pc:spChg>
        <pc:picChg chg="add mod">
          <ac:chgData name="Luís Santos" userId="1bcb44e7-5d82-436c-b2eb-8036fed75eb8" providerId="ADAL" clId="{6DD90F5A-EE82-DA47-AFE8-8E2E6EBEC22E}" dt="2023-02-19T17:49:43.415" v="2749" actId="1035"/>
          <ac:picMkLst>
            <pc:docMk/>
            <pc:sldMk cId="1972098969" sldId="284"/>
            <ac:picMk id="6" creationId="{9DFB7BA4-45F1-8F51-65D3-5BADAEE28CDC}"/>
          </ac:picMkLst>
        </pc:picChg>
        <pc:picChg chg="add mod">
          <ac:chgData name="Luís Santos" userId="1bcb44e7-5d82-436c-b2eb-8036fed75eb8" providerId="ADAL" clId="{6DD90F5A-EE82-DA47-AFE8-8E2E6EBEC22E}" dt="2023-02-19T17:48:29.155" v="2729" actId="1038"/>
          <ac:picMkLst>
            <pc:docMk/>
            <pc:sldMk cId="1972098969" sldId="284"/>
            <ac:picMk id="7" creationId="{CCCA7BC5-BED4-702A-E986-56ABC015AF42}"/>
          </ac:picMkLst>
        </pc:picChg>
        <pc:picChg chg="add mod">
          <ac:chgData name="Luís Santos" userId="1bcb44e7-5d82-436c-b2eb-8036fed75eb8" providerId="ADAL" clId="{6DD90F5A-EE82-DA47-AFE8-8E2E6EBEC22E}" dt="2023-02-19T17:48:29.155" v="2729" actId="1038"/>
          <ac:picMkLst>
            <pc:docMk/>
            <pc:sldMk cId="1972098969" sldId="284"/>
            <ac:picMk id="8" creationId="{E30D1E2D-3D0F-6C2C-DCCD-DCF95470896E}"/>
          </ac:picMkLst>
        </pc:picChg>
        <pc:picChg chg="add mod">
          <ac:chgData name="Luís Santos" userId="1bcb44e7-5d82-436c-b2eb-8036fed75eb8" providerId="ADAL" clId="{6DD90F5A-EE82-DA47-AFE8-8E2E6EBEC22E}" dt="2023-02-19T17:49:49.307" v="2750" actId="1076"/>
          <ac:picMkLst>
            <pc:docMk/>
            <pc:sldMk cId="1972098969" sldId="284"/>
            <ac:picMk id="9" creationId="{AD36DFFD-10AE-8321-E417-DAB0C3E897C5}"/>
          </ac:picMkLst>
        </pc:picChg>
        <pc:cxnChg chg="add mod">
          <ac:chgData name="Luís Santos" userId="1bcb44e7-5d82-436c-b2eb-8036fed75eb8" providerId="ADAL" clId="{6DD90F5A-EE82-DA47-AFE8-8E2E6EBEC22E}" dt="2023-02-19T17:49:43.415" v="2749" actId="1035"/>
          <ac:cxnSpMkLst>
            <pc:docMk/>
            <pc:sldMk cId="1972098969" sldId="284"/>
            <ac:cxnSpMk id="11" creationId="{C6D43B57-EE0B-44AC-F705-7E81A42B86A2}"/>
          </ac:cxnSpMkLst>
        </pc:cxnChg>
        <pc:cxnChg chg="add mod">
          <ac:chgData name="Luís Santos" userId="1bcb44e7-5d82-436c-b2eb-8036fed75eb8" providerId="ADAL" clId="{6DD90F5A-EE82-DA47-AFE8-8E2E6EBEC22E}" dt="2023-02-19T17:49:54.593" v="2751" actId="14100"/>
          <ac:cxnSpMkLst>
            <pc:docMk/>
            <pc:sldMk cId="1972098969" sldId="284"/>
            <ac:cxnSpMk id="12" creationId="{CE77BDA6-249A-CF28-2D5D-3FAAB349691A}"/>
          </ac:cxnSpMkLst>
        </pc:cxnChg>
        <pc:cxnChg chg="add mod">
          <ac:chgData name="Luís Santos" userId="1bcb44e7-5d82-436c-b2eb-8036fed75eb8" providerId="ADAL" clId="{6DD90F5A-EE82-DA47-AFE8-8E2E6EBEC22E}" dt="2023-02-19T17:49:49.307" v="2750" actId="1076"/>
          <ac:cxnSpMkLst>
            <pc:docMk/>
            <pc:sldMk cId="1972098969" sldId="284"/>
            <ac:cxnSpMk id="13" creationId="{2988D2A7-BE5D-528D-5D91-2A34B460D5F9}"/>
          </ac:cxnSpMkLst>
        </pc:cxnChg>
        <pc:cxnChg chg="add mod">
          <ac:chgData name="Luís Santos" userId="1bcb44e7-5d82-436c-b2eb-8036fed75eb8" providerId="ADAL" clId="{6DD90F5A-EE82-DA47-AFE8-8E2E6EBEC22E}" dt="2023-02-19T17:49:43.415" v="2749" actId="1035"/>
          <ac:cxnSpMkLst>
            <pc:docMk/>
            <pc:sldMk cId="1972098969" sldId="284"/>
            <ac:cxnSpMk id="14" creationId="{C96B36EA-0169-70BF-02E6-C1B2D4E81AA5}"/>
          </ac:cxnSpMkLst>
        </pc:cxnChg>
      </pc:sldChg>
      <pc:sldChg chg="addSp delSp modSp new mod modClrScheme chgLayout">
        <pc:chgData name="Luís Santos" userId="1bcb44e7-5d82-436c-b2eb-8036fed75eb8" providerId="ADAL" clId="{6DD90F5A-EE82-DA47-AFE8-8E2E6EBEC22E}" dt="2023-02-19T18:11:30.013" v="2968" actId="20577"/>
        <pc:sldMkLst>
          <pc:docMk/>
          <pc:sldMk cId="2211460531" sldId="285"/>
        </pc:sldMkLst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2" creationId="{6C5CB537-AF74-434B-C098-B630C964897B}"/>
          </ac:spMkLst>
        </pc:spChg>
        <pc:spChg chg="del 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3" creationId="{421B600F-708D-0234-75F4-629342E0DDAD}"/>
          </ac:spMkLst>
        </pc:spChg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4" creationId="{DB3A2AB2-635F-90D2-4F2E-B577621A8AB3}"/>
          </ac:spMkLst>
        </pc:spChg>
        <pc:spChg chg="mod ord">
          <ac:chgData name="Luís Santos" userId="1bcb44e7-5d82-436c-b2eb-8036fed75eb8" providerId="ADAL" clId="{6DD90F5A-EE82-DA47-AFE8-8E2E6EBEC22E}" dt="2023-02-19T17:50:58.951" v="2765" actId="700"/>
          <ac:spMkLst>
            <pc:docMk/>
            <pc:sldMk cId="2211460531" sldId="285"/>
            <ac:spMk id="5" creationId="{4E1A91BA-63A0-6359-5996-0BF9FD33ACA7}"/>
          </ac:spMkLst>
        </pc:spChg>
        <pc:spChg chg="add mod ord">
          <ac:chgData name="Luís Santos" userId="1bcb44e7-5d82-436c-b2eb-8036fed75eb8" providerId="ADAL" clId="{6DD90F5A-EE82-DA47-AFE8-8E2E6EBEC22E}" dt="2023-02-19T18:10:09.369" v="2854" actId="14100"/>
          <ac:spMkLst>
            <pc:docMk/>
            <pc:sldMk cId="2211460531" sldId="285"/>
            <ac:spMk id="6" creationId="{614100CA-2371-5220-AC87-9902C0B4C0C6}"/>
          </ac:spMkLst>
        </pc:spChg>
        <pc:spChg chg="add mod ord">
          <ac:chgData name="Luís Santos" userId="1bcb44e7-5d82-436c-b2eb-8036fed75eb8" providerId="ADAL" clId="{6DD90F5A-EE82-DA47-AFE8-8E2E6EBEC22E}" dt="2023-02-19T18:11:30.013" v="2968" actId="20577"/>
          <ac:spMkLst>
            <pc:docMk/>
            <pc:sldMk cId="2211460531" sldId="285"/>
            <ac:spMk id="7" creationId="{68EC1124-B28C-7015-D0ED-93F2CE0F4B44}"/>
          </ac:spMkLst>
        </pc:spChg>
        <pc:picChg chg="add mod">
          <ac:chgData name="Luís Santos" userId="1bcb44e7-5d82-436c-b2eb-8036fed75eb8" providerId="ADAL" clId="{6DD90F5A-EE82-DA47-AFE8-8E2E6EBEC22E}" dt="2023-02-19T18:10:59.344" v="2951" actId="1076"/>
          <ac:picMkLst>
            <pc:docMk/>
            <pc:sldMk cId="2211460531" sldId="285"/>
            <ac:picMk id="11" creationId="{636C4917-C6B4-5318-4E2F-D53C08076C4C}"/>
          </ac:picMkLst>
        </pc:picChg>
        <pc:picChg chg="add mod">
          <ac:chgData name="Luís Santos" userId="1bcb44e7-5d82-436c-b2eb-8036fed75eb8" providerId="ADAL" clId="{6DD90F5A-EE82-DA47-AFE8-8E2E6EBEC22E}" dt="2023-02-19T18:11:24.031" v="2954" actId="1076"/>
          <ac:picMkLst>
            <pc:docMk/>
            <pc:sldMk cId="2211460531" sldId="285"/>
            <ac:picMk id="13" creationId="{FBDC8722-CD70-4434-61D6-2F2BA6C2BD7B}"/>
          </ac:picMkLst>
        </pc:picChg>
        <pc:cxnChg chg="add mod">
          <ac:chgData name="Luís Santos" userId="1bcb44e7-5d82-436c-b2eb-8036fed75eb8" providerId="ADAL" clId="{6DD90F5A-EE82-DA47-AFE8-8E2E6EBEC22E}" dt="2023-02-19T17:52:13.768" v="2846" actId="1582"/>
          <ac:cxnSpMkLst>
            <pc:docMk/>
            <pc:sldMk cId="2211460531" sldId="285"/>
            <ac:cxnSpMk id="9" creationId="{DE97C41C-7416-E260-6C84-7B6ADA3BFFE4}"/>
          </ac:cxnSpMkLst>
        </pc:cxnChg>
      </pc:sldChg>
    </pc:docChg>
  </pc:docChgLst>
  <pc:docChgLst>
    <pc:chgData name="Luís Santos" userId="1bcb44e7-5d82-436c-b2eb-8036fed75eb8" providerId="ADAL" clId="{CBA06CE0-B705-014F-BB97-4CA7FF85A82F}"/>
    <pc:docChg chg="undo custSel addSld delSld modSld sldOrd modMainMaster">
      <pc:chgData name="Luís Santos" userId="1bcb44e7-5d82-436c-b2eb-8036fed75eb8" providerId="ADAL" clId="{CBA06CE0-B705-014F-BB97-4CA7FF85A82F}" dt="2023-03-09T21:17:47.530" v="4311" actId="20577"/>
      <pc:docMkLst>
        <pc:docMk/>
      </pc:docMkLst>
      <pc:sldChg chg="modSp mod">
        <pc:chgData name="Luís Santos" userId="1bcb44e7-5d82-436c-b2eb-8036fed75eb8" providerId="ADAL" clId="{CBA06CE0-B705-014F-BB97-4CA7FF85A82F}" dt="2023-03-01T10:13:28.940" v="15" actId="20577"/>
        <pc:sldMkLst>
          <pc:docMk/>
          <pc:sldMk cId="0" sldId="256"/>
        </pc:sldMkLst>
        <pc:spChg chg="mod">
          <ac:chgData name="Luís Santos" userId="1bcb44e7-5d82-436c-b2eb-8036fed75eb8" providerId="ADAL" clId="{CBA06CE0-B705-014F-BB97-4CA7FF85A82F}" dt="2023-03-01T10:13:28.940" v="15" actId="20577"/>
          <ac:spMkLst>
            <pc:docMk/>
            <pc:sldMk cId="0" sldId="256"/>
            <ac:spMk id="14338" creationId="{00000000-0000-0000-0000-000000000000}"/>
          </ac:spMkLst>
        </pc:spChg>
      </pc:sldChg>
      <pc:sldChg chg="modSp mod">
        <pc:chgData name="Luís Santos" userId="1bcb44e7-5d82-436c-b2eb-8036fed75eb8" providerId="ADAL" clId="{CBA06CE0-B705-014F-BB97-4CA7FF85A82F}" dt="2023-03-01T10:13:37.255" v="17" actId="20577"/>
        <pc:sldMkLst>
          <pc:docMk/>
          <pc:sldMk cId="3806416352" sldId="258"/>
        </pc:sldMkLst>
        <pc:spChg chg="mod">
          <ac:chgData name="Luís Santos" userId="1bcb44e7-5d82-436c-b2eb-8036fed75eb8" providerId="ADAL" clId="{CBA06CE0-B705-014F-BB97-4CA7FF85A82F}" dt="2023-03-01T10:13:37.255" v="17" actId="20577"/>
          <ac:spMkLst>
            <pc:docMk/>
            <pc:sldMk cId="3806416352" sldId="258"/>
            <ac:spMk id="3" creationId="{E04B9124-5D5B-4819-DCC9-D24757AA87B5}"/>
          </ac:spMkLst>
        </pc:spChg>
      </pc:sldChg>
      <pc:sldChg chg="addSp modSp new mod modAnim">
        <pc:chgData name="Luís Santos" userId="1bcb44e7-5d82-436c-b2eb-8036fed75eb8" providerId="ADAL" clId="{CBA06CE0-B705-014F-BB97-4CA7FF85A82F}" dt="2023-03-03T08:46:03.907" v="3362"/>
        <pc:sldMkLst>
          <pc:docMk/>
          <pc:sldMk cId="507501826" sldId="259"/>
        </pc:sldMkLst>
        <pc:spChg chg="mod">
          <ac:chgData name="Luís Santos" userId="1bcb44e7-5d82-436c-b2eb-8036fed75eb8" providerId="ADAL" clId="{CBA06CE0-B705-014F-BB97-4CA7FF85A82F}" dt="2023-03-01T10:21:21.348" v="90" actId="20577"/>
          <ac:spMkLst>
            <pc:docMk/>
            <pc:sldMk cId="507501826" sldId="259"/>
            <ac:spMk id="2" creationId="{EA5D2EFB-6EC5-F628-FC42-AD9DBE821991}"/>
          </ac:spMkLst>
        </pc:spChg>
        <pc:spChg chg="mod">
          <ac:chgData name="Luís Santos" userId="1bcb44e7-5d82-436c-b2eb-8036fed75eb8" providerId="ADAL" clId="{CBA06CE0-B705-014F-BB97-4CA7FF85A82F}" dt="2023-03-01T10:40:42.425" v="107" actId="14100"/>
          <ac:spMkLst>
            <pc:docMk/>
            <pc:sldMk cId="507501826" sldId="259"/>
            <ac:spMk id="3" creationId="{2F4F817C-4BD0-CCC8-2A7F-AEEA22156C8D}"/>
          </ac:spMkLst>
        </pc:spChg>
        <pc:graphicFrameChg chg="add mod">
          <ac:chgData name="Luís Santos" userId="1bcb44e7-5d82-436c-b2eb-8036fed75eb8" providerId="ADAL" clId="{CBA06CE0-B705-014F-BB97-4CA7FF85A82F}" dt="2023-03-01T10:38:46.881" v="101"/>
          <ac:graphicFrameMkLst>
            <pc:docMk/>
            <pc:sldMk cId="507501826" sldId="259"/>
            <ac:graphicFrameMk id="6" creationId="{962FF96B-7D4F-6614-24A4-89C32B4E0D01}"/>
          </ac:graphicFrameMkLst>
        </pc:graphicFrameChg>
        <pc:graphicFrameChg chg="add mod">
          <ac:chgData name="Luís Santos" userId="1bcb44e7-5d82-436c-b2eb-8036fed75eb8" providerId="ADAL" clId="{CBA06CE0-B705-014F-BB97-4CA7FF85A82F}" dt="2023-03-01T10:44:41.327" v="116" actId="1076"/>
          <ac:graphicFrameMkLst>
            <pc:docMk/>
            <pc:sldMk cId="507501826" sldId="259"/>
            <ac:graphicFrameMk id="7" creationId="{962FF96B-7D4F-6614-24A4-89C32B4E0D01}"/>
          </ac:graphicFrameMkLst>
        </pc:graphicFrameChg>
        <pc:graphicFrameChg chg="add mod">
          <ac:chgData name="Luís Santos" userId="1bcb44e7-5d82-436c-b2eb-8036fed75eb8" providerId="ADAL" clId="{CBA06CE0-B705-014F-BB97-4CA7FF85A82F}" dt="2023-03-01T10:44:51.844" v="117" actId="1076"/>
          <ac:graphicFrameMkLst>
            <pc:docMk/>
            <pc:sldMk cId="507501826" sldId="259"/>
            <ac:graphicFrameMk id="8" creationId="{7E2EF534-5DFF-BE72-BE46-A7478FB5FADF}"/>
          </ac:graphicFrameMkLst>
        </pc:graphicFrameChg>
      </pc:sldChg>
      <pc:sldChg chg="del">
        <pc:chgData name="Luís Santos" userId="1bcb44e7-5d82-436c-b2eb-8036fed75eb8" providerId="ADAL" clId="{CBA06CE0-B705-014F-BB97-4CA7FF85A82F}" dt="2023-03-01T10:13:50.759" v="18" actId="2696"/>
        <pc:sldMkLst>
          <pc:docMk/>
          <pc:sldMk cId="1711574827" sldId="259"/>
        </pc:sldMkLst>
      </pc:sldChg>
      <pc:sldChg chg="addSp delSp modSp add mod">
        <pc:chgData name="Luís Santos" userId="1bcb44e7-5d82-436c-b2eb-8036fed75eb8" providerId="ADAL" clId="{CBA06CE0-B705-014F-BB97-4CA7FF85A82F}" dt="2023-03-01T12:49:05.043" v="258" actId="20577"/>
        <pc:sldMkLst>
          <pc:docMk/>
          <pc:sldMk cId="1020143962" sldId="260"/>
        </pc:sldMkLst>
        <pc:spChg chg="mod">
          <ac:chgData name="Luís Santos" userId="1bcb44e7-5d82-436c-b2eb-8036fed75eb8" providerId="ADAL" clId="{CBA06CE0-B705-014F-BB97-4CA7FF85A82F}" dt="2023-03-01T12:49:05.043" v="258" actId="20577"/>
          <ac:spMkLst>
            <pc:docMk/>
            <pc:sldMk cId="1020143962" sldId="260"/>
            <ac:spMk id="3" creationId="{E04B9124-5D5B-4819-DCC9-D24757AA87B5}"/>
          </ac:spMkLst>
        </pc:spChg>
        <pc:picChg chg="del">
          <ac:chgData name="Luís Santos" userId="1bcb44e7-5d82-436c-b2eb-8036fed75eb8" providerId="ADAL" clId="{CBA06CE0-B705-014F-BB97-4CA7FF85A82F}" dt="2023-03-01T12:48:37.798" v="253" actId="478"/>
          <ac:picMkLst>
            <pc:docMk/>
            <pc:sldMk cId="1020143962" sldId="260"/>
            <ac:picMk id="6" creationId="{5D8C2780-1D9F-B4DE-8694-21446FD3F628}"/>
          </ac:picMkLst>
        </pc:picChg>
        <pc:picChg chg="add mod">
          <ac:chgData name="Luís Santos" userId="1bcb44e7-5d82-436c-b2eb-8036fed75eb8" providerId="ADAL" clId="{CBA06CE0-B705-014F-BB97-4CA7FF85A82F}" dt="2023-03-01T12:48:57.545" v="257" actId="14100"/>
          <ac:picMkLst>
            <pc:docMk/>
            <pc:sldMk cId="1020143962" sldId="260"/>
            <ac:picMk id="7" creationId="{C30A9CAE-5929-8350-C38A-7B2504989DCE}"/>
          </ac:picMkLst>
        </pc:picChg>
      </pc:sldChg>
      <pc:sldChg chg="new del">
        <pc:chgData name="Luís Santos" userId="1bcb44e7-5d82-436c-b2eb-8036fed75eb8" providerId="ADAL" clId="{CBA06CE0-B705-014F-BB97-4CA7FF85A82F}" dt="2023-03-01T12:38:37.539" v="120" actId="2696"/>
        <pc:sldMkLst>
          <pc:docMk/>
          <pc:sldMk cId="1032586513" sldId="260"/>
        </pc:sldMkLst>
      </pc:sldChg>
      <pc:sldChg chg="del">
        <pc:chgData name="Luís Santos" userId="1bcb44e7-5d82-436c-b2eb-8036fed75eb8" providerId="ADAL" clId="{CBA06CE0-B705-014F-BB97-4CA7FF85A82F}" dt="2023-03-01T10:13:52.297" v="40" actId="2696"/>
        <pc:sldMkLst>
          <pc:docMk/>
          <pc:sldMk cId="2265065310" sldId="260"/>
        </pc:sldMkLst>
      </pc:sldChg>
      <pc:sldChg chg="add del">
        <pc:chgData name="Luís Santos" userId="1bcb44e7-5d82-436c-b2eb-8036fed75eb8" providerId="ADAL" clId="{CBA06CE0-B705-014F-BB97-4CA7FF85A82F}" dt="2023-03-01T12:39:24.988" v="131"/>
        <pc:sldMkLst>
          <pc:docMk/>
          <pc:sldMk cId="1141952479" sldId="261"/>
        </pc:sldMkLst>
      </pc:sldChg>
      <pc:sldChg chg="del">
        <pc:chgData name="Luís Santos" userId="1bcb44e7-5d82-436c-b2eb-8036fed75eb8" providerId="ADAL" clId="{CBA06CE0-B705-014F-BB97-4CA7FF85A82F}" dt="2023-03-01T10:13:51.070" v="26" actId="2696"/>
        <pc:sldMkLst>
          <pc:docMk/>
          <pc:sldMk cId="2254591796" sldId="261"/>
        </pc:sldMkLst>
      </pc:sldChg>
      <pc:sldChg chg="addSp delSp modSp add mod delAnim modAnim">
        <pc:chgData name="Luís Santos" userId="1bcb44e7-5d82-436c-b2eb-8036fed75eb8" providerId="ADAL" clId="{CBA06CE0-B705-014F-BB97-4CA7FF85A82F}" dt="2023-03-01T13:29:50.656" v="353"/>
        <pc:sldMkLst>
          <pc:docMk/>
          <pc:sldMk cId="3028301282" sldId="261"/>
        </pc:sldMkLst>
        <pc:spChg chg="add mod">
          <ac:chgData name="Luís Santos" userId="1bcb44e7-5d82-436c-b2eb-8036fed75eb8" providerId="ADAL" clId="{CBA06CE0-B705-014F-BB97-4CA7FF85A82F}" dt="2023-03-01T13:17:34.776" v="285" actId="207"/>
          <ac:spMkLst>
            <pc:docMk/>
            <pc:sldMk cId="3028301282" sldId="261"/>
            <ac:spMk id="6" creationId="{1C6DF271-9138-8845-D362-ECD675233D85}"/>
          </ac:spMkLst>
        </pc:spChg>
        <pc:spChg chg="add mod">
          <ac:chgData name="Luís Santos" userId="1bcb44e7-5d82-436c-b2eb-8036fed75eb8" providerId="ADAL" clId="{CBA06CE0-B705-014F-BB97-4CA7FF85A82F}" dt="2023-03-01T13:13:59.430" v="271" actId="164"/>
          <ac:spMkLst>
            <pc:docMk/>
            <pc:sldMk cId="3028301282" sldId="261"/>
            <ac:spMk id="9" creationId="{C8C5E8C7-2FF0-C7F8-1CEA-4367277BE3CB}"/>
          </ac:spMkLst>
        </pc:spChg>
        <pc:spChg chg="add mod">
          <ac:chgData name="Luís Santos" userId="1bcb44e7-5d82-436c-b2eb-8036fed75eb8" providerId="ADAL" clId="{CBA06CE0-B705-014F-BB97-4CA7FF85A82F}" dt="2023-03-01T13:19:10.659" v="290" actId="207"/>
          <ac:spMkLst>
            <pc:docMk/>
            <pc:sldMk cId="3028301282" sldId="261"/>
            <ac:spMk id="10" creationId="{F8F4723A-C77C-CAAD-C043-BC7F0DD8D779}"/>
          </ac:spMkLst>
        </pc:spChg>
        <pc:spChg chg="add mod">
          <ac:chgData name="Luís Santos" userId="1bcb44e7-5d82-436c-b2eb-8036fed75eb8" providerId="ADAL" clId="{CBA06CE0-B705-014F-BB97-4CA7FF85A82F}" dt="2023-03-01T13:13:59.430" v="271" actId="164"/>
          <ac:spMkLst>
            <pc:docMk/>
            <pc:sldMk cId="3028301282" sldId="261"/>
            <ac:spMk id="11" creationId="{9DED324C-970F-B150-686E-0DEBDE09774E}"/>
          </ac:spMkLst>
        </pc:spChg>
        <pc:spChg chg="mod">
          <ac:chgData name="Luís Santos" userId="1bcb44e7-5d82-436c-b2eb-8036fed75eb8" providerId="ADAL" clId="{CBA06CE0-B705-014F-BB97-4CA7FF85A82F}" dt="2023-03-01T13:18:28.774" v="288" actId="207"/>
          <ac:spMkLst>
            <pc:docMk/>
            <pc:sldMk cId="3028301282" sldId="261"/>
            <ac:spMk id="14" creationId="{B5BA9B09-5BE0-8518-F09B-43B1A78F914C}"/>
          </ac:spMkLst>
        </pc:spChg>
        <pc:spChg chg="mod">
          <ac:chgData name="Luís Santos" userId="1bcb44e7-5d82-436c-b2eb-8036fed75eb8" providerId="ADAL" clId="{CBA06CE0-B705-014F-BB97-4CA7FF85A82F}" dt="2023-03-01T13:16:07.030" v="272"/>
          <ac:spMkLst>
            <pc:docMk/>
            <pc:sldMk cId="3028301282" sldId="261"/>
            <ac:spMk id="15" creationId="{50BA550F-724B-317D-D6ED-91A72E4CB529}"/>
          </ac:spMkLst>
        </pc:spChg>
        <pc:spChg chg="mod">
          <ac:chgData name="Luís Santos" userId="1bcb44e7-5d82-436c-b2eb-8036fed75eb8" providerId="ADAL" clId="{CBA06CE0-B705-014F-BB97-4CA7FF85A82F}" dt="2023-03-01T13:17:39.748" v="286" actId="207"/>
          <ac:spMkLst>
            <pc:docMk/>
            <pc:sldMk cId="3028301282" sldId="261"/>
            <ac:spMk id="16" creationId="{0051362F-EB5A-7F73-73CB-C7F9A3CF2711}"/>
          </ac:spMkLst>
        </pc:spChg>
        <pc:spChg chg="mod">
          <ac:chgData name="Luís Santos" userId="1bcb44e7-5d82-436c-b2eb-8036fed75eb8" providerId="ADAL" clId="{CBA06CE0-B705-014F-BB97-4CA7FF85A82F}" dt="2023-03-01T13:16:07.030" v="272"/>
          <ac:spMkLst>
            <pc:docMk/>
            <pc:sldMk cId="3028301282" sldId="261"/>
            <ac:spMk id="17" creationId="{CFA38919-2DAD-101D-199F-666DFB18AD0A}"/>
          </ac:spMkLst>
        </pc:spChg>
        <pc:spChg chg="mod">
          <ac:chgData name="Luís Santos" userId="1bcb44e7-5d82-436c-b2eb-8036fed75eb8" providerId="ADAL" clId="{CBA06CE0-B705-014F-BB97-4CA7FF85A82F}" dt="2023-03-01T13:18:28.774" v="288" actId="207"/>
          <ac:spMkLst>
            <pc:docMk/>
            <pc:sldMk cId="3028301282" sldId="261"/>
            <ac:spMk id="22" creationId="{B3C822D1-78CA-EBBD-C05F-294DC5BCB4C7}"/>
          </ac:spMkLst>
        </pc:spChg>
        <pc:spChg chg="mod">
          <ac:chgData name="Luís Santos" userId="1bcb44e7-5d82-436c-b2eb-8036fed75eb8" providerId="ADAL" clId="{CBA06CE0-B705-014F-BB97-4CA7FF85A82F}" dt="2023-03-01T13:16:22.155" v="275"/>
          <ac:spMkLst>
            <pc:docMk/>
            <pc:sldMk cId="3028301282" sldId="261"/>
            <ac:spMk id="23" creationId="{9AA6CC88-C36A-D30A-E5BE-7350C2A03F90}"/>
          </ac:spMkLst>
        </pc:spChg>
        <pc:spChg chg="mod">
          <ac:chgData name="Luís Santos" userId="1bcb44e7-5d82-436c-b2eb-8036fed75eb8" providerId="ADAL" clId="{CBA06CE0-B705-014F-BB97-4CA7FF85A82F}" dt="2023-03-01T13:18:40.827" v="289" actId="207"/>
          <ac:spMkLst>
            <pc:docMk/>
            <pc:sldMk cId="3028301282" sldId="261"/>
            <ac:spMk id="24" creationId="{5EADB7C5-0F45-C636-9A0A-EC8C8774140D}"/>
          </ac:spMkLst>
        </pc:spChg>
        <pc:spChg chg="mod">
          <ac:chgData name="Luís Santos" userId="1bcb44e7-5d82-436c-b2eb-8036fed75eb8" providerId="ADAL" clId="{CBA06CE0-B705-014F-BB97-4CA7FF85A82F}" dt="2023-03-01T13:16:22.155" v="275"/>
          <ac:spMkLst>
            <pc:docMk/>
            <pc:sldMk cId="3028301282" sldId="261"/>
            <ac:spMk id="25" creationId="{94D29D85-1DFC-6E5C-19DB-958E4BAB4D0F}"/>
          </ac:spMkLst>
        </pc:spChg>
        <pc:spChg chg="mod">
          <ac:chgData name="Luís Santos" userId="1bcb44e7-5d82-436c-b2eb-8036fed75eb8" providerId="ADAL" clId="{CBA06CE0-B705-014F-BB97-4CA7FF85A82F}" dt="2023-03-01T13:18:11.733" v="287" actId="207"/>
          <ac:spMkLst>
            <pc:docMk/>
            <pc:sldMk cId="3028301282" sldId="261"/>
            <ac:spMk id="26" creationId="{4405E5B2-2283-48C1-F664-62FEAC60322B}"/>
          </ac:spMkLst>
        </pc:spChg>
        <pc:spChg chg="mod">
          <ac:chgData name="Luís Santos" userId="1bcb44e7-5d82-436c-b2eb-8036fed75eb8" providerId="ADAL" clId="{CBA06CE0-B705-014F-BB97-4CA7FF85A82F}" dt="2023-03-01T13:16:22.155" v="275"/>
          <ac:spMkLst>
            <pc:docMk/>
            <pc:sldMk cId="3028301282" sldId="261"/>
            <ac:spMk id="27" creationId="{606A6F10-50D4-AEA0-6CC6-A044D93D9B28}"/>
          </ac:spMkLst>
        </pc:spChg>
        <pc:spChg chg="mod">
          <ac:chgData name="Luís Santos" userId="1bcb44e7-5d82-436c-b2eb-8036fed75eb8" providerId="ADAL" clId="{CBA06CE0-B705-014F-BB97-4CA7FF85A82F}" dt="2023-03-01T13:19:20.927" v="291" actId="207"/>
          <ac:spMkLst>
            <pc:docMk/>
            <pc:sldMk cId="3028301282" sldId="261"/>
            <ac:spMk id="28" creationId="{F202D1DD-4C17-EDE9-51B7-683967A40119}"/>
          </ac:spMkLst>
        </pc:spChg>
        <pc:spChg chg="mod">
          <ac:chgData name="Luís Santos" userId="1bcb44e7-5d82-436c-b2eb-8036fed75eb8" providerId="ADAL" clId="{CBA06CE0-B705-014F-BB97-4CA7FF85A82F}" dt="2023-03-01T13:16:22.155" v="275"/>
          <ac:spMkLst>
            <pc:docMk/>
            <pc:sldMk cId="3028301282" sldId="261"/>
            <ac:spMk id="29" creationId="{42FEABD5-9014-589C-C546-F64CCF7959A6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36" creationId="{08015B5D-795C-A125-E35B-61E432D7B0F5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37" creationId="{549F3186-3333-50D2-7353-3EDB6A9C64C9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38" creationId="{E1C096A3-57E0-E556-88DC-52EB9D6380E4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39" creationId="{91FA3486-BC3E-2A3D-7E39-6008B0B301AA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40" creationId="{B5CA64EE-86D3-DC71-E21D-C9E0745A8BD0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41" creationId="{BE431951-638D-2AF7-8745-03CB732185E4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42" creationId="{6552BB96-45F5-62E0-482B-ABD32EA658DD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43" creationId="{9F47CBBB-DC8C-0BCF-A851-1995377944B7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46" creationId="{F8A39B50-0DE8-B91F-AFE0-F5660FC21FAC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47" creationId="{7BAD4CBC-CA9A-F5D7-C840-7F2A754FBD29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48" creationId="{13E6CEDD-9F71-6C73-14FC-7E349ECEDCF6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49" creationId="{E3B7D4F2-B517-C96F-9AE0-537B604CFA4C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50" creationId="{86D41C98-4FAC-BA7F-C691-DF98270A6716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51" creationId="{EEDE4545-7870-BDD0-C582-778ABBAF1B28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52" creationId="{0C92D0F0-61C5-9C45-D329-17E5B0928714}"/>
          </ac:spMkLst>
        </pc:spChg>
        <pc:spChg chg="mod">
          <ac:chgData name="Luís Santos" userId="1bcb44e7-5d82-436c-b2eb-8036fed75eb8" providerId="ADAL" clId="{CBA06CE0-B705-014F-BB97-4CA7FF85A82F}" dt="2023-03-01T13:16:39.420" v="278"/>
          <ac:spMkLst>
            <pc:docMk/>
            <pc:sldMk cId="3028301282" sldId="261"/>
            <ac:spMk id="53" creationId="{27592318-64A3-D2EC-908C-6513B7F91532}"/>
          </ac:spMkLst>
        </pc:spChg>
        <pc:spChg chg="mod">
          <ac:chgData name="Luís Santos" userId="1bcb44e7-5d82-436c-b2eb-8036fed75eb8" providerId="ADAL" clId="{CBA06CE0-B705-014F-BB97-4CA7FF85A82F}" dt="2023-03-01T13:18:28.774" v="288" actId="207"/>
          <ac:spMkLst>
            <pc:docMk/>
            <pc:sldMk cId="3028301282" sldId="261"/>
            <ac:spMk id="59" creationId="{649E0ADB-89D0-10AF-1FBC-DA79F11038AD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60" creationId="{FDB260A4-8330-F0A8-7E3C-8D9454AC1EE8}"/>
          </ac:spMkLst>
        </pc:spChg>
        <pc:spChg chg="mod">
          <ac:chgData name="Luís Santos" userId="1bcb44e7-5d82-436c-b2eb-8036fed75eb8" providerId="ADAL" clId="{CBA06CE0-B705-014F-BB97-4CA7FF85A82F}" dt="2023-03-01T13:18:40.827" v="289" actId="207"/>
          <ac:spMkLst>
            <pc:docMk/>
            <pc:sldMk cId="3028301282" sldId="261"/>
            <ac:spMk id="61" creationId="{111110E2-2AA2-1091-A10E-16C040296850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62" creationId="{162D6991-6F14-56B9-B6B4-0F58CBFD4072}"/>
          </ac:spMkLst>
        </pc:spChg>
        <pc:spChg chg="mod">
          <ac:chgData name="Luís Santos" userId="1bcb44e7-5d82-436c-b2eb-8036fed75eb8" providerId="ADAL" clId="{CBA06CE0-B705-014F-BB97-4CA7FF85A82F}" dt="2023-03-01T13:19:10.659" v="290" actId="207"/>
          <ac:spMkLst>
            <pc:docMk/>
            <pc:sldMk cId="3028301282" sldId="261"/>
            <ac:spMk id="63" creationId="{434BA8A6-59BA-B74D-DEC8-D43F9BAC8279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64" creationId="{85DBBF20-8085-DB08-4463-D0E8225BBD35}"/>
          </ac:spMkLst>
        </pc:spChg>
        <pc:spChg chg="mod">
          <ac:chgData name="Luís Santos" userId="1bcb44e7-5d82-436c-b2eb-8036fed75eb8" providerId="ADAL" clId="{CBA06CE0-B705-014F-BB97-4CA7FF85A82F}" dt="2023-03-01T13:19:10.659" v="290" actId="207"/>
          <ac:spMkLst>
            <pc:docMk/>
            <pc:sldMk cId="3028301282" sldId="261"/>
            <ac:spMk id="65" creationId="{3F467AB9-821A-5CC6-26F4-0A3B6DD5208F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66" creationId="{7630B50E-A6F1-454A-5106-9CE76413CED5}"/>
          </ac:spMkLst>
        </pc:spChg>
        <pc:spChg chg="mod">
          <ac:chgData name="Luís Santos" userId="1bcb44e7-5d82-436c-b2eb-8036fed75eb8" providerId="ADAL" clId="{CBA06CE0-B705-014F-BB97-4CA7FF85A82F}" dt="2023-03-01T13:18:28.774" v="288" actId="207"/>
          <ac:spMkLst>
            <pc:docMk/>
            <pc:sldMk cId="3028301282" sldId="261"/>
            <ac:spMk id="69" creationId="{B51577F7-21CF-009B-4C53-943D60506904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70" creationId="{2F8EC005-9911-C457-03BF-641DCD0553D3}"/>
          </ac:spMkLst>
        </pc:spChg>
        <pc:spChg chg="mod">
          <ac:chgData name="Luís Santos" userId="1bcb44e7-5d82-436c-b2eb-8036fed75eb8" providerId="ADAL" clId="{CBA06CE0-B705-014F-BB97-4CA7FF85A82F}" dt="2023-03-01T13:18:40.827" v="289" actId="207"/>
          <ac:spMkLst>
            <pc:docMk/>
            <pc:sldMk cId="3028301282" sldId="261"/>
            <ac:spMk id="71" creationId="{23247370-1775-1EFC-8890-077E3BC9B96B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72" creationId="{E9A43003-48E5-4090-7751-06108BE44792}"/>
          </ac:spMkLst>
        </pc:spChg>
        <pc:spChg chg="mod">
          <ac:chgData name="Luís Santos" userId="1bcb44e7-5d82-436c-b2eb-8036fed75eb8" providerId="ADAL" clId="{CBA06CE0-B705-014F-BB97-4CA7FF85A82F}" dt="2023-03-01T13:19:10.659" v="290" actId="207"/>
          <ac:spMkLst>
            <pc:docMk/>
            <pc:sldMk cId="3028301282" sldId="261"/>
            <ac:spMk id="73" creationId="{04145D59-E586-3081-A07C-7B46B4A997C8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74" creationId="{67547F40-204A-9E5A-0C37-60520EAA437D}"/>
          </ac:spMkLst>
        </pc:spChg>
        <pc:spChg chg="mod">
          <ac:chgData name="Luís Santos" userId="1bcb44e7-5d82-436c-b2eb-8036fed75eb8" providerId="ADAL" clId="{CBA06CE0-B705-014F-BB97-4CA7FF85A82F}" dt="2023-03-01T13:19:20.927" v="291" actId="207"/>
          <ac:spMkLst>
            <pc:docMk/>
            <pc:sldMk cId="3028301282" sldId="261"/>
            <ac:spMk id="75" creationId="{9572BB47-4AE5-5F75-6CE1-862CB1FE411E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76" creationId="{75EB1900-D2D3-D232-E3C0-5F8EC46CFF83}"/>
          </ac:spMkLst>
        </pc:spChg>
        <pc:spChg chg="mod">
          <ac:chgData name="Luís Santos" userId="1bcb44e7-5d82-436c-b2eb-8036fed75eb8" providerId="ADAL" clId="{CBA06CE0-B705-014F-BB97-4CA7FF85A82F}" dt="2023-03-01T13:20:20.923" v="294" actId="207"/>
          <ac:spMkLst>
            <pc:docMk/>
            <pc:sldMk cId="3028301282" sldId="261"/>
            <ac:spMk id="82" creationId="{6348D524-D1E9-1BEE-369D-0DC0C2BDA905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83" creationId="{C6C29592-652F-DC64-A5DD-55A5D1359E0E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84" creationId="{B2039B8F-660F-6F18-C858-203F5BDDF342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85" creationId="{78A03360-3E69-AAE1-F4B5-3EBBBC3A2A62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86" creationId="{C80BA795-7D29-7D43-8E63-3365BC738318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87" creationId="{0BB05FDE-7C96-FAFD-4357-99B604A216F9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88" creationId="{BDC4E2D9-B7E4-A65E-703C-5FA91BFDF5BC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89" creationId="{AF198F31-5208-D075-0D90-E7547722BAA3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92" creationId="{59096869-DD41-0FA3-FB7C-AB04A44ACFBF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93" creationId="{41D033D7-BD0A-D2B7-3160-E46FB187904B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94" creationId="{D3FD8E51-E5A6-B378-F592-D9DE261EC03F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95" creationId="{CEC1A122-650E-C8F1-91D8-5A12F7D42E08}"/>
          </ac:spMkLst>
        </pc:spChg>
        <pc:spChg chg="mod">
          <ac:chgData name="Luís Santos" userId="1bcb44e7-5d82-436c-b2eb-8036fed75eb8" providerId="ADAL" clId="{CBA06CE0-B705-014F-BB97-4CA7FF85A82F}" dt="2023-03-01T13:20:13.087" v="293" actId="207"/>
          <ac:spMkLst>
            <pc:docMk/>
            <pc:sldMk cId="3028301282" sldId="261"/>
            <ac:spMk id="96" creationId="{8D9EAEBF-3E7F-1D4D-48AC-9D25997EA484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97" creationId="{B2755902-9424-7985-CD07-68B1FC0B4D8E}"/>
          </ac:spMkLst>
        </pc:spChg>
        <pc:spChg chg="mod">
          <ac:chgData name="Luís Santos" userId="1bcb44e7-5d82-436c-b2eb-8036fed75eb8" providerId="ADAL" clId="{CBA06CE0-B705-014F-BB97-4CA7FF85A82F}" dt="2023-03-01T13:19:41.987" v="292" actId="207"/>
          <ac:spMkLst>
            <pc:docMk/>
            <pc:sldMk cId="3028301282" sldId="261"/>
            <ac:spMk id="98" creationId="{1FE03843-F71D-D054-452F-D5A5B14B0098}"/>
          </ac:spMkLst>
        </pc:spChg>
        <pc:spChg chg="mod">
          <ac:chgData name="Luís Santos" userId="1bcb44e7-5d82-436c-b2eb-8036fed75eb8" providerId="ADAL" clId="{CBA06CE0-B705-014F-BB97-4CA7FF85A82F}" dt="2023-03-01T13:16:49.265" v="280"/>
          <ac:spMkLst>
            <pc:docMk/>
            <pc:sldMk cId="3028301282" sldId="261"/>
            <ac:spMk id="99" creationId="{054BEECB-7569-33C8-9115-03F4925F3029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10" creationId="{90ACC927-7930-176C-F307-53C5F98F53AF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11" creationId="{EFBB9FF6-EB53-ACEE-9A5D-61A50125C63F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12" creationId="{92497423-6B1B-0245-AEAB-1C0E09454473}"/>
          </ac:spMkLst>
        </pc:spChg>
        <pc:spChg chg="mod">
          <ac:chgData name="Luís Santos" userId="1bcb44e7-5d82-436c-b2eb-8036fed75eb8" providerId="ADAL" clId="{CBA06CE0-B705-014F-BB97-4CA7FF85A82F}" dt="2023-03-01T13:29:05.161" v="348" actId="207"/>
          <ac:spMkLst>
            <pc:docMk/>
            <pc:sldMk cId="3028301282" sldId="261"/>
            <ac:spMk id="113" creationId="{B2257486-D3BA-34D9-456B-DD48A29C2B56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14" creationId="{57C78804-4128-86F4-80B4-C543093DEF02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15" creationId="{02D8F145-7BC3-E5E1-039E-B12F29EFB286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16" creationId="{931416D5-E38E-F495-5E10-669923A6DE25}"/>
          </ac:spMkLst>
        </pc:spChg>
        <pc:spChg chg="mod">
          <ac:chgData name="Luís Santos" userId="1bcb44e7-5d82-436c-b2eb-8036fed75eb8" providerId="ADAL" clId="{CBA06CE0-B705-014F-BB97-4CA7FF85A82F}" dt="2023-03-01T13:29:05.161" v="348" actId="207"/>
          <ac:spMkLst>
            <pc:docMk/>
            <pc:sldMk cId="3028301282" sldId="261"/>
            <ac:spMk id="117" creationId="{F69C7568-B72A-2E2E-098E-7A6E008494DF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20" creationId="{6C9C2DBA-EAF1-5E36-5770-311ADBBBF1CF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21" creationId="{9966C81B-9F7B-2229-E496-E7865D3DF81A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22" creationId="{D9C67737-C72D-6DD8-E795-588E41DA37E7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23" creationId="{3BE21155-21B2-D6F4-5212-D968ED6027E3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24" creationId="{8F781C17-B53E-C3CE-D809-CD34E1320B47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25" creationId="{B30F4789-929D-DDC9-594D-A2E66C77CF9B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26" creationId="{15413A2D-2036-535C-7EBA-C75CD20497ED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27" creationId="{C3B1E913-9783-8D17-229C-C5EF3ED8208A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32" creationId="{EA5CA418-EB01-103B-72A0-FC4AEB72C6CE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33" creationId="{299A1E03-35E4-3514-E965-4BD25722C312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34" creationId="{CF7C35F7-0FED-3218-3201-0AD39EEABF83}"/>
          </ac:spMkLst>
        </pc:spChg>
        <pc:spChg chg="mod">
          <ac:chgData name="Luís Santos" userId="1bcb44e7-5d82-436c-b2eb-8036fed75eb8" providerId="ADAL" clId="{CBA06CE0-B705-014F-BB97-4CA7FF85A82F}" dt="2023-03-01T13:29:05.161" v="348" actId="207"/>
          <ac:spMkLst>
            <pc:docMk/>
            <pc:sldMk cId="3028301282" sldId="261"/>
            <ac:spMk id="135" creationId="{45D4A95F-8856-7ED9-2F05-D8C8BA10570F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36" creationId="{9648D8AE-D540-336F-2125-38846790E3FB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37" creationId="{D24A1344-15DE-3A1B-BDDF-5A6FAB59C406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38" creationId="{DB7B64A5-E1D6-B0A9-AA2C-0FC07F857D54}"/>
          </ac:spMkLst>
        </pc:spChg>
        <pc:spChg chg="mod">
          <ac:chgData name="Luís Santos" userId="1bcb44e7-5d82-436c-b2eb-8036fed75eb8" providerId="ADAL" clId="{CBA06CE0-B705-014F-BB97-4CA7FF85A82F}" dt="2023-03-01T13:29:05.161" v="348" actId="207"/>
          <ac:spMkLst>
            <pc:docMk/>
            <pc:sldMk cId="3028301282" sldId="261"/>
            <ac:spMk id="139" creationId="{67C8725C-8C28-AB29-1B39-615C7788A78A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42" creationId="{A404A3CF-120D-E317-C108-A41D7AFB3FF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43" creationId="{B754DB31-07D6-31C6-3BD9-E1B4DB0EB5B4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44" creationId="{8613799B-D3D9-86D4-259B-AE40F79D89E1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45" creationId="{846AA85F-DD6B-240B-F75F-972F8B39244F}"/>
          </ac:spMkLst>
        </pc:spChg>
        <pc:spChg chg="mod">
          <ac:chgData name="Luís Santos" userId="1bcb44e7-5d82-436c-b2eb-8036fed75eb8" providerId="ADAL" clId="{CBA06CE0-B705-014F-BB97-4CA7FF85A82F}" dt="2023-03-01T13:21:18.466" v="298" actId="207"/>
          <ac:spMkLst>
            <pc:docMk/>
            <pc:sldMk cId="3028301282" sldId="261"/>
            <ac:spMk id="146" creationId="{ED6BFE88-732B-B02F-5453-8D51C0CAE7D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47" creationId="{7E9D9D44-4DD1-EBF0-233D-C5ACCBF9A9A3}"/>
          </ac:spMkLst>
        </pc:spChg>
        <pc:spChg chg="mod">
          <ac:chgData name="Luís Santos" userId="1bcb44e7-5d82-436c-b2eb-8036fed75eb8" providerId="ADAL" clId="{CBA06CE0-B705-014F-BB97-4CA7FF85A82F}" dt="2023-03-01T13:21:01.971" v="296" actId="207"/>
          <ac:spMkLst>
            <pc:docMk/>
            <pc:sldMk cId="3028301282" sldId="261"/>
            <ac:spMk id="148" creationId="{AE523CA0-0C1F-7534-CDAC-686B7D3697D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49" creationId="{751819EA-2E5E-AD40-E205-73457F74D62C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54" creationId="{CA6CEE44-35E6-197E-9077-E0B39A314C4E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55" creationId="{6A661BEB-3E3A-B193-A8EA-7C519D55E8D0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56" creationId="{53B38F28-215E-5B40-71D4-AB2F950222E5}"/>
          </ac:spMkLst>
        </pc:spChg>
        <pc:spChg chg="mod">
          <ac:chgData name="Luís Santos" userId="1bcb44e7-5d82-436c-b2eb-8036fed75eb8" providerId="ADAL" clId="{CBA06CE0-B705-014F-BB97-4CA7FF85A82F}" dt="2023-03-01T13:29:13.962" v="349" actId="207"/>
          <ac:spMkLst>
            <pc:docMk/>
            <pc:sldMk cId="3028301282" sldId="261"/>
            <ac:spMk id="157" creationId="{EF760495-FCB9-D4A7-C423-E2753D8B81E6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58" creationId="{E4F50708-AC61-52D3-FED6-441B47FC7006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59" creationId="{EF764294-91BA-D577-6C7A-D323F6D2F64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60" creationId="{6E133709-5BDB-3654-1779-ED92D97CEFB4}"/>
          </ac:spMkLst>
        </pc:spChg>
        <pc:spChg chg="mod">
          <ac:chgData name="Luís Santos" userId="1bcb44e7-5d82-436c-b2eb-8036fed75eb8" providerId="ADAL" clId="{CBA06CE0-B705-014F-BB97-4CA7FF85A82F}" dt="2023-03-01T13:29:13.962" v="349" actId="207"/>
          <ac:spMkLst>
            <pc:docMk/>
            <pc:sldMk cId="3028301282" sldId="261"/>
            <ac:spMk id="161" creationId="{B12BCE4B-7381-9CE8-DBB4-F0F6220F9889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64" creationId="{646BF827-7AEF-11B8-AA30-B9144E159447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65" creationId="{36CA9207-6477-525D-AAE2-662390BB518B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66" creationId="{2705A316-3A7A-AD06-20A3-FEB0DB88CFF3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67" creationId="{D9C200D8-289B-44E0-1019-18FC564DD063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68" creationId="{9169186B-4CDB-FBF2-2ECE-20D5D1AB351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69" creationId="{DE0BEF86-3787-E1D6-7DD3-0C44F33FAE16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70" creationId="{83A2369D-FCDA-1559-7142-39C84C83BDE5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71" creationId="{74410580-18CE-F040-4DF5-098C2181AD81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76" creationId="{0589EFAF-9CE2-68F4-AE24-440EA30DA3D7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77" creationId="{E389123D-8803-E46C-3BF6-9B9E013E871A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78" creationId="{AE9014ED-83D7-2F75-0C4E-0564BC473316}"/>
          </ac:spMkLst>
        </pc:spChg>
        <pc:spChg chg="mod">
          <ac:chgData name="Luís Santos" userId="1bcb44e7-5d82-436c-b2eb-8036fed75eb8" providerId="ADAL" clId="{CBA06CE0-B705-014F-BB97-4CA7FF85A82F}" dt="2023-03-01T13:29:13.962" v="349" actId="207"/>
          <ac:spMkLst>
            <pc:docMk/>
            <pc:sldMk cId="3028301282" sldId="261"/>
            <ac:spMk id="179" creationId="{6A41D5B6-DF0A-7EC0-03DF-A715B32D24CA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80" creationId="{DAF7797D-D71E-C116-07A6-2AE7B845AA32}"/>
          </ac:spMkLst>
        </pc:spChg>
        <pc:spChg chg="mod">
          <ac:chgData name="Luís Santos" userId="1bcb44e7-5d82-436c-b2eb-8036fed75eb8" providerId="ADAL" clId="{CBA06CE0-B705-014F-BB97-4CA7FF85A82F}" dt="2023-03-01T13:29:13.962" v="349" actId="207"/>
          <ac:spMkLst>
            <pc:docMk/>
            <pc:sldMk cId="3028301282" sldId="261"/>
            <ac:spMk id="181" creationId="{C6BC1E76-AB8B-BD2A-1045-8F76E4C429E0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82" creationId="{FBAF627A-5DCC-5D11-47D3-B1DB85849426}"/>
          </ac:spMkLst>
        </pc:spChg>
        <pc:spChg chg="mod">
          <ac:chgData name="Luís Santos" userId="1bcb44e7-5d82-436c-b2eb-8036fed75eb8" providerId="ADAL" clId="{CBA06CE0-B705-014F-BB97-4CA7FF85A82F}" dt="2023-03-01T13:28:47.801" v="347" actId="207"/>
          <ac:spMkLst>
            <pc:docMk/>
            <pc:sldMk cId="3028301282" sldId="261"/>
            <ac:spMk id="183" creationId="{E35D297A-037E-E0EA-3545-B99133307E0F}"/>
          </ac:spMkLst>
        </pc:spChg>
        <pc:spChg chg="mod">
          <ac:chgData name="Luís Santos" userId="1bcb44e7-5d82-436c-b2eb-8036fed75eb8" providerId="ADAL" clId="{CBA06CE0-B705-014F-BB97-4CA7FF85A82F}" dt="2023-03-01T13:21:43.916" v="299" actId="207"/>
          <ac:spMkLst>
            <pc:docMk/>
            <pc:sldMk cId="3028301282" sldId="261"/>
            <ac:spMk id="186" creationId="{D544F681-AAF6-5D75-7C73-AD79F0837777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87" creationId="{A2F12B28-7DBA-BB6D-F9E3-647F07C1413D}"/>
          </ac:spMkLst>
        </pc:spChg>
        <pc:spChg chg="mod">
          <ac:chgData name="Luís Santos" userId="1bcb44e7-5d82-436c-b2eb-8036fed75eb8" providerId="ADAL" clId="{CBA06CE0-B705-014F-BB97-4CA7FF85A82F}" dt="2023-03-01T13:22:10.098" v="300" actId="207"/>
          <ac:spMkLst>
            <pc:docMk/>
            <pc:sldMk cId="3028301282" sldId="261"/>
            <ac:spMk id="188" creationId="{7AE6ED7B-EF8B-44E1-2E54-2E7AEBF0B6DC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89" creationId="{E949D35B-4307-04FE-C51E-9768140DABD0}"/>
          </ac:spMkLst>
        </pc:spChg>
        <pc:spChg chg="mod">
          <ac:chgData name="Luís Santos" userId="1bcb44e7-5d82-436c-b2eb-8036fed75eb8" providerId="ADAL" clId="{CBA06CE0-B705-014F-BB97-4CA7FF85A82F}" dt="2023-03-01T13:21:08.131" v="297" actId="207"/>
          <ac:spMkLst>
            <pc:docMk/>
            <pc:sldMk cId="3028301282" sldId="261"/>
            <ac:spMk id="190" creationId="{083D114D-CCB1-87D4-C135-83C01A14C5EE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91" creationId="{BB675D7C-A653-DBEB-50B6-81874FF64799}"/>
          </ac:spMkLst>
        </pc:spChg>
        <pc:spChg chg="mod">
          <ac:chgData name="Luís Santos" userId="1bcb44e7-5d82-436c-b2eb-8036fed75eb8" providerId="ADAL" clId="{CBA06CE0-B705-014F-BB97-4CA7FF85A82F}" dt="2023-03-01T13:20:53.356" v="295" actId="207"/>
          <ac:spMkLst>
            <pc:docMk/>
            <pc:sldMk cId="3028301282" sldId="261"/>
            <ac:spMk id="192" creationId="{BE86CE86-3333-44F2-7DE5-8AC3F3691B8A}"/>
          </ac:spMkLst>
        </pc:spChg>
        <pc:spChg chg="mod">
          <ac:chgData name="Luís Santos" userId="1bcb44e7-5d82-436c-b2eb-8036fed75eb8" providerId="ADAL" clId="{CBA06CE0-B705-014F-BB97-4CA7FF85A82F}" dt="2023-03-01T13:17:10.289" v="283"/>
          <ac:spMkLst>
            <pc:docMk/>
            <pc:sldMk cId="3028301282" sldId="261"/>
            <ac:spMk id="193" creationId="{9EAAE5A4-2843-BD30-2047-EF8BD9EB9C5E}"/>
          </ac:spMkLst>
        </pc:spChg>
        <pc:spChg chg="add mod">
          <ac:chgData name="Luís Santos" userId="1bcb44e7-5d82-436c-b2eb-8036fed75eb8" providerId="ADAL" clId="{CBA06CE0-B705-014F-BB97-4CA7FF85A82F}" dt="2023-03-01T13:26:15.987" v="332" actId="1038"/>
          <ac:spMkLst>
            <pc:docMk/>
            <pc:sldMk cId="3028301282" sldId="261"/>
            <ac:spMk id="194" creationId="{BA650CF6-6237-1293-B578-4997F79EEF10}"/>
          </ac:spMkLst>
        </pc:spChg>
        <pc:spChg chg="add del mod">
          <ac:chgData name="Luís Santos" userId="1bcb44e7-5d82-436c-b2eb-8036fed75eb8" providerId="ADAL" clId="{CBA06CE0-B705-014F-BB97-4CA7FF85A82F}" dt="2023-03-01T13:25:32.841" v="324" actId="478"/>
          <ac:spMkLst>
            <pc:docMk/>
            <pc:sldMk cId="3028301282" sldId="261"/>
            <ac:spMk id="195" creationId="{A1368E21-566D-2788-771E-704AEA9D5F77}"/>
          </ac:spMkLst>
        </pc:spChg>
        <pc:spChg chg="add mod">
          <ac:chgData name="Luís Santos" userId="1bcb44e7-5d82-436c-b2eb-8036fed75eb8" providerId="ADAL" clId="{CBA06CE0-B705-014F-BB97-4CA7FF85A82F}" dt="2023-03-01T13:26:08.808" v="329" actId="1076"/>
          <ac:spMkLst>
            <pc:docMk/>
            <pc:sldMk cId="3028301282" sldId="261"/>
            <ac:spMk id="196" creationId="{527C8AA5-3130-4A0C-F60A-A072CC602456}"/>
          </ac:spMkLst>
        </pc:spChg>
        <pc:spChg chg="add mod">
          <ac:chgData name="Luís Santos" userId="1bcb44e7-5d82-436c-b2eb-8036fed75eb8" providerId="ADAL" clId="{CBA06CE0-B705-014F-BB97-4CA7FF85A82F}" dt="2023-03-01T13:27:29.030" v="344" actId="20577"/>
          <ac:spMkLst>
            <pc:docMk/>
            <pc:sldMk cId="3028301282" sldId="261"/>
            <ac:spMk id="197" creationId="{2058E2EB-894C-857A-FE04-B743BA28FFDB}"/>
          </ac:spMkLst>
        </pc:spChg>
        <pc:spChg chg="add mod">
          <ac:chgData name="Luís Santos" userId="1bcb44e7-5d82-436c-b2eb-8036fed75eb8" providerId="ADAL" clId="{CBA06CE0-B705-014F-BB97-4CA7FF85A82F}" dt="2023-03-01T13:28:21.511" v="346" actId="1076"/>
          <ac:spMkLst>
            <pc:docMk/>
            <pc:sldMk cId="3028301282" sldId="261"/>
            <ac:spMk id="198" creationId="{C56A44AF-C6AF-11B4-BCE2-E5FBBB6AA667}"/>
          </ac:spMkLst>
        </pc:spChg>
        <pc:grpChg chg="add mod">
          <ac:chgData name="Luís Santos" userId="1bcb44e7-5d82-436c-b2eb-8036fed75eb8" providerId="ADAL" clId="{CBA06CE0-B705-014F-BB97-4CA7FF85A82F}" dt="2023-03-01T13:16:19.604" v="274" actId="164"/>
          <ac:grpSpMkLst>
            <pc:docMk/>
            <pc:sldMk cId="3028301282" sldId="261"/>
            <ac:grpSpMk id="12" creationId="{E0969AD9-B908-3094-9CB7-037235365F24}"/>
          </ac:grpSpMkLst>
        </pc:grpChg>
        <pc:grpChg chg="add mod">
          <ac:chgData name="Luís Santos" userId="1bcb44e7-5d82-436c-b2eb-8036fed75eb8" providerId="ADAL" clId="{CBA06CE0-B705-014F-BB97-4CA7FF85A82F}" dt="2023-03-01T13:16:19.604" v="274" actId="164"/>
          <ac:grpSpMkLst>
            <pc:docMk/>
            <pc:sldMk cId="3028301282" sldId="261"/>
            <ac:grpSpMk id="13" creationId="{AD417EAF-616A-CFB1-3BEF-94BEB627D6CF}"/>
          </ac:grpSpMkLst>
        </pc:grpChg>
        <pc:grpChg chg="add mod">
          <ac:chgData name="Luís Santos" userId="1bcb44e7-5d82-436c-b2eb-8036fed75eb8" providerId="ADAL" clId="{CBA06CE0-B705-014F-BB97-4CA7FF85A82F}" dt="2023-03-01T13:16:35.754" v="277" actId="164"/>
          <ac:grpSpMkLst>
            <pc:docMk/>
            <pc:sldMk cId="3028301282" sldId="261"/>
            <ac:grpSpMk id="18" creationId="{E87047CE-A58E-5018-D75A-EE5C69342585}"/>
          </ac:grpSpMkLst>
        </pc:grpChg>
        <pc:grpChg chg="add mod">
          <ac:chgData name="Luís Santos" userId="1bcb44e7-5d82-436c-b2eb-8036fed75eb8" providerId="ADAL" clId="{CBA06CE0-B705-014F-BB97-4CA7FF85A82F}" dt="2023-03-01T13:16:35.754" v="277" actId="164"/>
          <ac:grpSpMkLst>
            <pc:docMk/>
            <pc:sldMk cId="3028301282" sldId="261"/>
            <ac:grpSpMk id="19" creationId="{BB72FEC0-5A35-881A-60F2-3F2DB2F69126}"/>
          </ac:grpSpMkLst>
        </pc:grpChg>
        <pc:grpChg chg="mod">
          <ac:chgData name="Luís Santos" userId="1bcb44e7-5d82-436c-b2eb-8036fed75eb8" providerId="ADAL" clId="{CBA06CE0-B705-014F-BB97-4CA7FF85A82F}" dt="2023-03-01T13:16:22.155" v="275"/>
          <ac:grpSpMkLst>
            <pc:docMk/>
            <pc:sldMk cId="3028301282" sldId="261"/>
            <ac:grpSpMk id="20" creationId="{5892A8A4-3464-71C2-EE71-BA62C4510356}"/>
          </ac:grpSpMkLst>
        </pc:grpChg>
        <pc:grpChg chg="mod">
          <ac:chgData name="Luís Santos" userId="1bcb44e7-5d82-436c-b2eb-8036fed75eb8" providerId="ADAL" clId="{CBA06CE0-B705-014F-BB97-4CA7FF85A82F}" dt="2023-03-01T13:16:22.155" v="275"/>
          <ac:grpSpMkLst>
            <pc:docMk/>
            <pc:sldMk cId="3028301282" sldId="261"/>
            <ac:grpSpMk id="21" creationId="{6B45AC97-C5DE-1B9E-0596-334EFC222632}"/>
          </ac:grpSpMkLst>
        </pc:grpChg>
        <pc:grpChg chg="add mod">
          <ac:chgData name="Luís Santos" userId="1bcb44e7-5d82-436c-b2eb-8036fed75eb8" providerId="ADAL" clId="{CBA06CE0-B705-014F-BB97-4CA7FF85A82F}" dt="2023-03-01T13:17:05.764" v="282" actId="164"/>
          <ac:grpSpMkLst>
            <pc:docMk/>
            <pc:sldMk cId="3028301282" sldId="261"/>
            <ac:grpSpMk id="30" creationId="{38F75189-90EA-8281-C7C3-E5FFE47FBF7E}"/>
          </ac:grpSpMkLst>
        </pc:grpChg>
        <pc:grpChg chg="add mod">
          <ac:chgData name="Luís Santos" userId="1bcb44e7-5d82-436c-b2eb-8036fed75eb8" providerId="ADAL" clId="{CBA06CE0-B705-014F-BB97-4CA7FF85A82F}" dt="2023-03-01T13:17:05.764" v="282" actId="164"/>
          <ac:grpSpMkLst>
            <pc:docMk/>
            <pc:sldMk cId="3028301282" sldId="261"/>
            <ac:grpSpMk id="31" creationId="{322447B6-7CAB-0E99-09D3-3A2748A0C3E3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32" creationId="{CA261EF7-4BA2-D596-0D53-6EF384E48C51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33" creationId="{99D16072-3C28-44F6-0FA7-76DA12BFFF3A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34" creationId="{0C68AF75-F34B-10DC-C00C-25096A9ED3CF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35" creationId="{0B79AAC6-20CA-36B3-EEA2-922FA63EC76B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44" creationId="{463DB893-1449-6400-C6BF-B77D0F7062C7}"/>
          </ac:grpSpMkLst>
        </pc:grpChg>
        <pc:grpChg chg="mod">
          <ac:chgData name="Luís Santos" userId="1bcb44e7-5d82-436c-b2eb-8036fed75eb8" providerId="ADAL" clId="{CBA06CE0-B705-014F-BB97-4CA7FF85A82F}" dt="2023-03-01T13:16:39.420" v="278"/>
          <ac:grpSpMkLst>
            <pc:docMk/>
            <pc:sldMk cId="3028301282" sldId="261"/>
            <ac:grpSpMk id="45" creationId="{974843E9-FB4C-7024-75BC-76402E86A2CC}"/>
          </ac:grpSpMkLst>
        </pc:grpChg>
        <pc:grpChg chg="add mod">
          <ac:chgData name="Luís Santos" userId="1bcb44e7-5d82-436c-b2eb-8036fed75eb8" providerId="ADAL" clId="{CBA06CE0-B705-014F-BB97-4CA7FF85A82F}" dt="2023-03-01T13:17:05.764" v="282" actId="164"/>
          <ac:grpSpMkLst>
            <pc:docMk/>
            <pc:sldMk cId="3028301282" sldId="261"/>
            <ac:grpSpMk id="54" creationId="{0718D0CA-C1B9-9C8B-4B38-2E2C011039CE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55" creationId="{E4B3940D-8DC2-26EC-18A2-41A1D7FA66FD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56" creationId="{C90BCE65-5A50-C8A2-B2BA-042C099F62A6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57" creationId="{7317E57A-1AD6-08C6-A02A-28ACE3DE3440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58" creationId="{0E7C305E-728B-815D-3671-39AA3A5F3656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67" creationId="{46E979D6-3BC2-54A5-BEB7-FB9D8E250184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68" creationId="{6FB4D384-5C29-A9DB-8A26-38BB0EDEE561}"/>
          </ac:grpSpMkLst>
        </pc:grpChg>
        <pc:grpChg chg="add mod">
          <ac:chgData name="Luís Santos" userId="1bcb44e7-5d82-436c-b2eb-8036fed75eb8" providerId="ADAL" clId="{CBA06CE0-B705-014F-BB97-4CA7FF85A82F}" dt="2023-03-01T13:17:05.764" v="282" actId="164"/>
          <ac:grpSpMkLst>
            <pc:docMk/>
            <pc:sldMk cId="3028301282" sldId="261"/>
            <ac:grpSpMk id="77" creationId="{CF634848-3CF5-86CD-5F9C-D56C8BF8AB43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78" creationId="{71FE450E-CC03-931E-C555-C734E6487CDF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79" creationId="{280FCD09-FFB1-13C0-830D-68ACAF874D07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80" creationId="{782CDA75-6E88-EE3A-DCFD-E32EC0AA3483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81" creationId="{51669D57-646E-A5C4-8415-7414DEE1A858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90" creationId="{B663E6D0-062C-E81C-33A7-39FD3CC22341}"/>
          </ac:grpSpMkLst>
        </pc:grpChg>
        <pc:grpChg chg="mod">
          <ac:chgData name="Luís Santos" userId="1bcb44e7-5d82-436c-b2eb-8036fed75eb8" providerId="ADAL" clId="{CBA06CE0-B705-014F-BB97-4CA7FF85A82F}" dt="2023-03-01T13:16:49.265" v="280"/>
          <ac:grpSpMkLst>
            <pc:docMk/>
            <pc:sldMk cId="3028301282" sldId="261"/>
            <ac:grpSpMk id="91" creationId="{D822FA60-3853-E8AA-2C37-F449BA6341B8}"/>
          </ac:grpSpMkLst>
        </pc:grpChg>
        <pc:grpChg chg="add mod">
          <ac:chgData name="Luís Santos" userId="1bcb44e7-5d82-436c-b2eb-8036fed75eb8" providerId="ADAL" clId="{CBA06CE0-B705-014F-BB97-4CA7FF85A82F}" dt="2023-03-01T13:26:15.987" v="332" actId="1038"/>
          <ac:grpSpMkLst>
            <pc:docMk/>
            <pc:sldMk cId="3028301282" sldId="261"/>
            <ac:grpSpMk id="100" creationId="{0D3ABB17-AF47-265C-F64E-B090A200E91F}"/>
          </ac:grpSpMkLst>
        </pc:grpChg>
        <pc:grpChg chg="add mod">
          <ac:chgData name="Luís Santos" userId="1bcb44e7-5d82-436c-b2eb-8036fed75eb8" providerId="ADAL" clId="{CBA06CE0-B705-014F-BB97-4CA7FF85A82F}" dt="2023-03-01T13:26:27.097" v="340" actId="1037"/>
          <ac:grpSpMkLst>
            <pc:docMk/>
            <pc:sldMk cId="3028301282" sldId="261"/>
            <ac:grpSpMk id="101" creationId="{C57C43B8-47F4-817A-8475-17069C3EABA3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2" creationId="{00BD2D5D-9FE6-8283-71F3-025712BBF185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3" creationId="{1610851E-3C34-8A0B-0D62-D4C290A6B0A8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4" creationId="{2E77FBC2-62E8-8299-8B8C-4066E0D8822A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5" creationId="{268B3A65-97CB-AE78-3738-94A9FD0AE3F2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6" creationId="{FD983780-71C1-24C5-7A6C-21EF31BA95AA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7" creationId="{B613FDE2-D72A-6458-878A-F08830688396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8" creationId="{087A7948-39D6-2F40-AB9A-0C70DF699723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09" creationId="{2C6C1BA3-9DE6-732A-6234-1382AC2D94BF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18" creationId="{F526EA91-3D11-5872-5D74-3125C676751A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19" creationId="{3A95BE9F-0DD9-1B36-A460-D138C8905DB2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28" creationId="{8E171A42-288F-BC13-8DEE-3F105E8C531F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29" creationId="{10974C61-978E-3703-8888-2C857DDD558E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30" creationId="{7E5F7931-EF90-C25E-850B-8CFCF893C9DB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31" creationId="{7652E88E-8D70-98AE-2AC7-703EB037C534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40" creationId="{69952853-B3BD-A53D-5AAD-FF9FEFCCAA3E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41" creationId="{532A3535-2032-7393-D306-A3AD3CFDD4F1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50" creationId="{4A525ECF-FF52-F8A9-4B3E-FFCA90F1FB38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51" creationId="{1A150039-077A-98C4-D469-713EA251A94A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52" creationId="{31D812CD-7D7D-15BE-29D3-62B44E8F95AF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53" creationId="{EB39D3CB-1476-CFCB-479A-EEFD49791DC3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62" creationId="{7E21C2A5-AE80-4613-8612-EE346FFBEE61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63" creationId="{BE504930-3A03-5F42-C53B-4F8333781986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72" creationId="{C1AAF7EC-B9E4-658A-01C9-8762889651F7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73" creationId="{244A509A-C15F-6002-B19B-5279D241A652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74" creationId="{4A928015-AD22-46F7-DCD3-161A75D29402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75" creationId="{5CF19DFA-102B-E6F3-EF7B-ACD91E9C5DA8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84" creationId="{37800571-B8B9-2E0E-B1E1-44A29CE670EB}"/>
          </ac:grpSpMkLst>
        </pc:grpChg>
        <pc:grpChg chg="mod">
          <ac:chgData name="Luís Santos" userId="1bcb44e7-5d82-436c-b2eb-8036fed75eb8" providerId="ADAL" clId="{CBA06CE0-B705-014F-BB97-4CA7FF85A82F}" dt="2023-03-01T13:17:10.289" v="283"/>
          <ac:grpSpMkLst>
            <pc:docMk/>
            <pc:sldMk cId="3028301282" sldId="261"/>
            <ac:grpSpMk id="185" creationId="{4384B25A-9E3F-BA14-F6F7-83ECC0C4FCAC}"/>
          </ac:grpSpMkLst>
        </pc:grpChg>
        <pc:graphicFrameChg chg="del">
          <ac:chgData name="Luís Santos" userId="1bcb44e7-5d82-436c-b2eb-8036fed75eb8" providerId="ADAL" clId="{CBA06CE0-B705-014F-BB97-4CA7FF85A82F}" dt="2023-03-01T13:12:39.803" v="260" actId="478"/>
          <ac:graphicFrameMkLst>
            <pc:docMk/>
            <pc:sldMk cId="3028301282" sldId="261"/>
            <ac:graphicFrameMk id="7" creationId="{962FF96B-7D4F-6614-24A4-89C32B4E0D01}"/>
          </ac:graphicFrameMkLst>
        </pc:graphicFrameChg>
        <pc:graphicFrameChg chg="del">
          <ac:chgData name="Luís Santos" userId="1bcb44e7-5d82-436c-b2eb-8036fed75eb8" providerId="ADAL" clId="{CBA06CE0-B705-014F-BB97-4CA7FF85A82F}" dt="2023-03-01T13:12:44.325" v="261" actId="478"/>
          <ac:graphicFrameMkLst>
            <pc:docMk/>
            <pc:sldMk cId="3028301282" sldId="261"/>
            <ac:graphicFrameMk id="8" creationId="{7E2EF534-5DFF-BE72-BE46-A7478FB5FADF}"/>
          </ac:graphicFrameMkLst>
        </pc:graphicFrameChg>
      </pc:sldChg>
      <pc:sldChg chg="add del">
        <pc:chgData name="Luís Santos" userId="1bcb44e7-5d82-436c-b2eb-8036fed75eb8" providerId="ADAL" clId="{CBA06CE0-B705-014F-BB97-4CA7FF85A82F}" dt="2023-03-01T12:41:02.205" v="213"/>
        <pc:sldMkLst>
          <pc:docMk/>
          <pc:sldMk cId="3262892992" sldId="261"/>
        </pc:sldMkLst>
      </pc:sldChg>
      <pc:sldChg chg="del">
        <pc:chgData name="Luís Santos" userId="1bcb44e7-5d82-436c-b2eb-8036fed75eb8" providerId="ADAL" clId="{CBA06CE0-B705-014F-BB97-4CA7FF85A82F}" dt="2023-03-01T10:13:51.751" v="31" actId="2696"/>
        <pc:sldMkLst>
          <pc:docMk/>
          <pc:sldMk cId="2820701773" sldId="262"/>
        </pc:sldMkLst>
      </pc:sldChg>
      <pc:sldChg chg="addSp delSp modSp new mod modAnim">
        <pc:chgData name="Luís Santos" userId="1bcb44e7-5d82-436c-b2eb-8036fed75eb8" providerId="ADAL" clId="{CBA06CE0-B705-014F-BB97-4CA7FF85A82F}" dt="2023-03-01T20:14:32.879" v="787" actId="27918"/>
        <pc:sldMkLst>
          <pc:docMk/>
          <pc:sldMk cId="3044489862" sldId="262"/>
        </pc:sldMkLst>
        <pc:spChg chg="mod">
          <ac:chgData name="Luís Santos" userId="1bcb44e7-5d82-436c-b2eb-8036fed75eb8" providerId="ADAL" clId="{CBA06CE0-B705-014F-BB97-4CA7FF85A82F}" dt="2023-03-01T17:28:13.615" v="375" actId="20577"/>
          <ac:spMkLst>
            <pc:docMk/>
            <pc:sldMk cId="3044489862" sldId="262"/>
            <ac:spMk id="2" creationId="{124F2E11-7C0E-2C71-73B8-2BFA6B7B6463}"/>
          </ac:spMkLst>
        </pc:spChg>
        <pc:spChg chg="mod">
          <ac:chgData name="Luís Santos" userId="1bcb44e7-5d82-436c-b2eb-8036fed75eb8" providerId="ADAL" clId="{CBA06CE0-B705-014F-BB97-4CA7FF85A82F}" dt="2023-03-01T17:29:52.379" v="393" actId="114"/>
          <ac:spMkLst>
            <pc:docMk/>
            <pc:sldMk cId="3044489862" sldId="262"/>
            <ac:spMk id="3" creationId="{CF41713B-DC9E-9C63-DE9B-827A2773FE41}"/>
          </ac:spMkLst>
        </pc:spChg>
        <pc:graphicFrameChg chg="add mod">
          <ac:chgData name="Luís Santos" userId="1bcb44e7-5d82-436c-b2eb-8036fed75eb8" providerId="ADAL" clId="{CBA06CE0-B705-014F-BB97-4CA7FF85A82F}" dt="2023-03-01T17:54:34.469" v="402" actId="14100"/>
          <ac:graphicFrameMkLst>
            <pc:docMk/>
            <pc:sldMk cId="3044489862" sldId="262"/>
            <ac:graphicFrameMk id="6" creationId="{BD6C97F9-2BB8-571C-C6B1-23F1452331C4}"/>
          </ac:graphicFrameMkLst>
        </pc:graphicFrameChg>
        <pc:picChg chg="add mod">
          <ac:chgData name="Luís Santos" userId="1bcb44e7-5d82-436c-b2eb-8036fed75eb8" providerId="ADAL" clId="{CBA06CE0-B705-014F-BB97-4CA7FF85A82F}" dt="2023-03-01T18:03:06.318" v="432" actId="1076"/>
          <ac:picMkLst>
            <pc:docMk/>
            <pc:sldMk cId="3044489862" sldId="262"/>
            <ac:picMk id="7" creationId="{14CC527A-C743-BE22-EC0E-517D011F7DC3}"/>
          </ac:picMkLst>
        </pc:picChg>
        <pc:picChg chg="add del mod">
          <ac:chgData name="Luís Santos" userId="1bcb44e7-5d82-436c-b2eb-8036fed75eb8" providerId="ADAL" clId="{CBA06CE0-B705-014F-BB97-4CA7FF85A82F}" dt="2023-03-01T18:04:25.824" v="438" actId="478"/>
          <ac:picMkLst>
            <pc:docMk/>
            <pc:sldMk cId="3044489862" sldId="262"/>
            <ac:picMk id="8" creationId="{D56F2D2F-82BE-B5EB-A640-DA051A24DE3C}"/>
          </ac:picMkLst>
        </pc:picChg>
        <pc:picChg chg="add del mod">
          <ac:chgData name="Luís Santos" userId="1bcb44e7-5d82-436c-b2eb-8036fed75eb8" providerId="ADAL" clId="{CBA06CE0-B705-014F-BB97-4CA7FF85A82F}" dt="2023-03-01T18:04:48.428" v="443" actId="478"/>
          <ac:picMkLst>
            <pc:docMk/>
            <pc:sldMk cId="3044489862" sldId="262"/>
            <ac:picMk id="9" creationId="{EE7C5CBC-066C-86B4-5CBE-A8ABAB2E4E97}"/>
          </ac:picMkLst>
        </pc:picChg>
        <pc:picChg chg="add mod">
          <ac:chgData name="Luís Santos" userId="1bcb44e7-5d82-436c-b2eb-8036fed75eb8" providerId="ADAL" clId="{CBA06CE0-B705-014F-BB97-4CA7FF85A82F}" dt="2023-03-01T18:03:23.020" v="435" actId="1076"/>
          <ac:picMkLst>
            <pc:docMk/>
            <pc:sldMk cId="3044489862" sldId="262"/>
            <ac:picMk id="10" creationId="{61F8F420-33C5-E9AA-95A8-22E5C083A96A}"/>
          </ac:picMkLst>
        </pc:picChg>
        <pc:picChg chg="add mod">
          <ac:chgData name="Luís Santos" userId="1bcb44e7-5d82-436c-b2eb-8036fed75eb8" providerId="ADAL" clId="{CBA06CE0-B705-014F-BB97-4CA7FF85A82F}" dt="2023-03-01T18:03:28.197" v="436" actId="1076"/>
          <ac:picMkLst>
            <pc:docMk/>
            <pc:sldMk cId="3044489862" sldId="262"/>
            <ac:picMk id="11" creationId="{8A171CDB-9584-861A-0683-200EE3604959}"/>
          </ac:picMkLst>
        </pc:picChg>
        <pc:picChg chg="add mod">
          <ac:chgData name="Luís Santos" userId="1bcb44e7-5d82-436c-b2eb-8036fed75eb8" providerId="ADAL" clId="{CBA06CE0-B705-014F-BB97-4CA7FF85A82F}" dt="2023-03-01T18:04:44.890" v="442" actId="1076"/>
          <ac:picMkLst>
            <pc:docMk/>
            <pc:sldMk cId="3044489862" sldId="262"/>
            <ac:picMk id="12" creationId="{0AD5F70A-FAA6-70A3-319B-A9C24BB2813E}"/>
          </ac:picMkLst>
        </pc:picChg>
        <pc:picChg chg="add mod">
          <ac:chgData name="Luís Santos" userId="1bcb44e7-5d82-436c-b2eb-8036fed75eb8" providerId="ADAL" clId="{CBA06CE0-B705-014F-BB97-4CA7FF85A82F}" dt="2023-03-01T18:06:22.126" v="447" actId="1076"/>
          <ac:picMkLst>
            <pc:docMk/>
            <pc:sldMk cId="3044489862" sldId="262"/>
            <ac:picMk id="13" creationId="{5FE856E3-D621-2320-9BC2-658665784D7F}"/>
          </ac:picMkLst>
        </pc:picChg>
      </pc:sldChg>
      <pc:sldChg chg="del">
        <pc:chgData name="Luís Santos" userId="1bcb44e7-5d82-436c-b2eb-8036fed75eb8" providerId="ADAL" clId="{CBA06CE0-B705-014F-BB97-4CA7FF85A82F}" dt="2023-03-01T10:13:52.125" v="38" actId="2696"/>
        <pc:sldMkLst>
          <pc:docMk/>
          <pc:sldMk cId="2628549915" sldId="263"/>
        </pc:sldMkLst>
      </pc:sldChg>
      <pc:sldChg chg="addSp delSp modSp new mod">
        <pc:chgData name="Luís Santos" userId="1bcb44e7-5d82-436c-b2eb-8036fed75eb8" providerId="ADAL" clId="{CBA06CE0-B705-014F-BB97-4CA7FF85A82F}" dt="2023-03-01T18:10:42.538" v="471"/>
        <pc:sldMkLst>
          <pc:docMk/>
          <pc:sldMk cId="2743075009" sldId="263"/>
        </pc:sldMkLst>
        <pc:spChg chg="mod">
          <ac:chgData name="Luís Santos" userId="1bcb44e7-5d82-436c-b2eb-8036fed75eb8" providerId="ADAL" clId="{CBA06CE0-B705-014F-BB97-4CA7FF85A82F}" dt="2023-03-01T18:10:42.538" v="471"/>
          <ac:spMkLst>
            <pc:docMk/>
            <pc:sldMk cId="2743075009" sldId="263"/>
            <ac:spMk id="2" creationId="{BF58459C-7749-03CE-58B7-65BAFA59C581}"/>
          </ac:spMkLst>
        </pc:spChg>
        <pc:spChg chg="del">
          <ac:chgData name="Luís Santos" userId="1bcb44e7-5d82-436c-b2eb-8036fed75eb8" providerId="ADAL" clId="{CBA06CE0-B705-014F-BB97-4CA7FF85A82F}" dt="2023-03-01T18:09:37.197" v="461" actId="478"/>
          <ac:spMkLst>
            <pc:docMk/>
            <pc:sldMk cId="2743075009" sldId="263"/>
            <ac:spMk id="3" creationId="{5A1380D3-EF17-711F-EA55-1C76ED7EA87F}"/>
          </ac:spMkLst>
        </pc:spChg>
        <pc:picChg chg="add mod">
          <ac:chgData name="Luís Santos" userId="1bcb44e7-5d82-436c-b2eb-8036fed75eb8" providerId="ADAL" clId="{CBA06CE0-B705-014F-BB97-4CA7FF85A82F}" dt="2023-03-01T18:09:46.226" v="467" actId="1038"/>
          <ac:picMkLst>
            <pc:docMk/>
            <pc:sldMk cId="2743075009" sldId="263"/>
            <ac:picMk id="6" creationId="{25406538-8A04-099F-E1C5-A38CAE95D5AC}"/>
          </ac:picMkLst>
        </pc:picChg>
        <pc:picChg chg="add mod">
          <ac:chgData name="Luís Santos" userId="1bcb44e7-5d82-436c-b2eb-8036fed75eb8" providerId="ADAL" clId="{CBA06CE0-B705-014F-BB97-4CA7FF85A82F}" dt="2023-03-01T18:10:26.007" v="470" actId="14100"/>
          <ac:picMkLst>
            <pc:docMk/>
            <pc:sldMk cId="2743075009" sldId="263"/>
            <ac:picMk id="7" creationId="{19B69CDF-724B-C626-27A8-B304984C65DF}"/>
          </ac:picMkLst>
        </pc:picChg>
      </pc:sldChg>
      <pc:sldChg chg="modSp new mod modAnim">
        <pc:chgData name="Luís Santos" userId="1bcb44e7-5d82-436c-b2eb-8036fed75eb8" providerId="ADAL" clId="{CBA06CE0-B705-014F-BB97-4CA7FF85A82F}" dt="2023-03-01T18:52:49.798" v="786"/>
        <pc:sldMkLst>
          <pc:docMk/>
          <pc:sldMk cId="1278608843" sldId="264"/>
        </pc:sldMkLst>
        <pc:spChg chg="mod">
          <ac:chgData name="Luís Santos" userId="1bcb44e7-5d82-436c-b2eb-8036fed75eb8" providerId="ADAL" clId="{CBA06CE0-B705-014F-BB97-4CA7FF85A82F}" dt="2023-03-01T18:41:43.146" v="597" actId="20577"/>
          <ac:spMkLst>
            <pc:docMk/>
            <pc:sldMk cId="1278608843" sldId="264"/>
            <ac:spMk id="2" creationId="{EE893CA6-1281-BF4C-A690-77D732E94455}"/>
          </ac:spMkLst>
        </pc:spChg>
        <pc:spChg chg="mod">
          <ac:chgData name="Luís Santos" userId="1bcb44e7-5d82-436c-b2eb-8036fed75eb8" providerId="ADAL" clId="{CBA06CE0-B705-014F-BB97-4CA7FF85A82F}" dt="2023-03-01T18:52:12.947" v="782" actId="20577"/>
          <ac:spMkLst>
            <pc:docMk/>
            <pc:sldMk cId="1278608843" sldId="264"/>
            <ac:spMk id="3" creationId="{10BDFE67-534B-DA59-E989-22F26850F1C5}"/>
          </ac:spMkLst>
        </pc:spChg>
      </pc:sldChg>
      <pc:sldChg chg="del">
        <pc:chgData name="Luís Santos" userId="1bcb44e7-5d82-436c-b2eb-8036fed75eb8" providerId="ADAL" clId="{CBA06CE0-B705-014F-BB97-4CA7FF85A82F}" dt="2023-03-01T10:13:51.874" v="35" actId="2696"/>
        <pc:sldMkLst>
          <pc:docMk/>
          <pc:sldMk cId="3353083363" sldId="264"/>
        </pc:sldMkLst>
      </pc:sldChg>
      <pc:sldChg chg="addSp delSp modSp new mod modAnim">
        <pc:chgData name="Luís Santos" userId="1bcb44e7-5d82-436c-b2eb-8036fed75eb8" providerId="ADAL" clId="{CBA06CE0-B705-014F-BB97-4CA7FF85A82F}" dt="2023-03-01T20:25:37.576" v="929"/>
        <pc:sldMkLst>
          <pc:docMk/>
          <pc:sldMk cId="143139746" sldId="265"/>
        </pc:sldMkLst>
        <pc:spChg chg="mod">
          <ac:chgData name="Luís Santos" userId="1bcb44e7-5d82-436c-b2eb-8036fed75eb8" providerId="ADAL" clId="{CBA06CE0-B705-014F-BB97-4CA7FF85A82F}" dt="2023-03-01T20:14:53.462" v="790"/>
          <ac:spMkLst>
            <pc:docMk/>
            <pc:sldMk cId="143139746" sldId="265"/>
            <ac:spMk id="2" creationId="{D58525EE-2676-1AFA-21AA-EDB2EF023ADA}"/>
          </ac:spMkLst>
        </pc:spChg>
        <pc:spChg chg="del">
          <ac:chgData name="Luís Santos" userId="1bcb44e7-5d82-436c-b2eb-8036fed75eb8" providerId="ADAL" clId="{CBA06CE0-B705-014F-BB97-4CA7FF85A82F}" dt="2023-03-01T20:15:40.025" v="791" actId="3680"/>
          <ac:spMkLst>
            <pc:docMk/>
            <pc:sldMk cId="143139746" sldId="265"/>
            <ac:spMk id="3" creationId="{91C41630-358D-B868-AED5-336E79AE5F88}"/>
          </ac:spMkLst>
        </pc:spChg>
        <pc:spChg chg="add mod">
          <ac:chgData name="Luís Santos" userId="1bcb44e7-5d82-436c-b2eb-8036fed75eb8" providerId="ADAL" clId="{CBA06CE0-B705-014F-BB97-4CA7FF85A82F}" dt="2023-03-01T20:22:27.374" v="891" actId="1076"/>
          <ac:spMkLst>
            <pc:docMk/>
            <pc:sldMk cId="143139746" sldId="265"/>
            <ac:spMk id="9" creationId="{44E2AC01-F899-A5F2-71F2-B3A097E65EDB}"/>
          </ac:spMkLst>
        </pc:spChg>
        <pc:graphicFrameChg chg="add mod ord modGraphic">
          <ac:chgData name="Luís Santos" userId="1bcb44e7-5d82-436c-b2eb-8036fed75eb8" providerId="ADAL" clId="{CBA06CE0-B705-014F-BB97-4CA7FF85A82F}" dt="2023-03-01T20:18:07.768" v="838" actId="1076"/>
          <ac:graphicFrameMkLst>
            <pc:docMk/>
            <pc:sldMk cId="143139746" sldId="265"/>
            <ac:graphicFrameMk id="6" creationId="{60447566-6AE9-5D7C-10B0-4ACEE9C8819D}"/>
          </ac:graphicFrameMkLst>
        </pc:graphicFrameChg>
        <pc:graphicFrameChg chg="add mod modGraphic">
          <ac:chgData name="Luís Santos" userId="1bcb44e7-5d82-436c-b2eb-8036fed75eb8" providerId="ADAL" clId="{CBA06CE0-B705-014F-BB97-4CA7FF85A82F}" dt="2023-03-01T20:25:19.448" v="927" actId="20577"/>
          <ac:graphicFrameMkLst>
            <pc:docMk/>
            <pc:sldMk cId="143139746" sldId="265"/>
            <ac:graphicFrameMk id="7" creationId="{CC6B62A0-E496-9CB7-6559-C72587B04D88}"/>
          </ac:graphicFrameMkLst>
        </pc:graphicFrameChg>
      </pc:sldChg>
      <pc:sldChg chg="del">
        <pc:chgData name="Luís Santos" userId="1bcb44e7-5d82-436c-b2eb-8036fed75eb8" providerId="ADAL" clId="{CBA06CE0-B705-014F-BB97-4CA7FF85A82F}" dt="2023-03-01T10:13:51.771" v="32" actId="2696"/>
        <pc:sldMkLst>
          <pc:docMk/>
          <pc:sldMk cId="4228816839" sldId="265"/>
        </pc:sldMkLst>
      </pc:sldChg>
      <pc:sldChg chg="modSp add mod modAnim">
        <pc:chgData name="Luís Santos" userId="1bcb44e7-5d82-436c-b2eb-8036fed75eb8" providerId="ADAL" clId="{CBA06CE0-B705-014F-BB97-4CA7FF85A82F}" dt="2023-03-01T20:31:17.497" v="987" actId="20577"/>
        <pc:sldMkLst>
          <pc:docMk/>
          <pc:sldMk cId="1592663776" sldId="266"/>
        </pc:sldMkLst>
        <pc:spChg chg="mod">
          <ac:chgData name="Luís Santos" userId="1bcb44e7-5d82-436c-b2eb-8036fed75eb8" providerId="ADAL" clId="{CBA06CE0-B705-014F-BB97-4CA7FF85A82F}" dt="2023-03-01T20:27:48.463" v="948" actId="20577"/>
          <ac:spMkLst>
            <pc:docMk/>
            <pc:sldMk cId="1592663776" sldId="266"/>
            <ac:spMk id="2" creationId="{EE893CA6-1281-BF4C-A690-77D732E94455}"/>
          </ac:spMkLst>
        </pc:spChg>
        <pc:spChg chg="mod">
          <ac:chgData name="Luís Santos" userId="1bcb44e7-5d82-436c-b2eb-8036fed75eb8" providerId="ADAL" clId="{CBA06CE0-B705-014F-BB97-4CA7FF85A82F}" dt="2023-03-01T20:31:17.497" v="987" actId="20577"/>
          <ac:spMkLst>
            <pc:docMk/>
            <pc:sldMk cId="1592663776" sldId="266"/>
            <ac:spMk id="3" creationId="{10BDFE67-534B-DA59-E989-22F26850F1C5}"/>
          </ac:spMkLst>
        </pc:spChg>
      </pc:sldChg>
      <pc:sldChg chg="del">
        <pc:chgData name="Luís Santos" userId="1bcb44e7-5d82-436c-b2eb-8036fed75eb8" providerId="ADAL" clId="{CBA06CE0-B705-014F-BB97-4CA7FF85A82F}" dt="2023-03-01T10:13:52.350" v="42" actId="2696"/>
        <pc:sldMkLst>
          <pc:docMk/>
          <pc:sldMk cId="4154537024" sldId="266"/>
        </pc:sldMkLst>
      </pc:sldChg>
      <pc:sldChg chg="addSp delSp modSp add mod delAnim modAnim">
        <pc:chgData name="Luís Santos" userId="1bcb44e7-5d82-436c-b2eb-8036fed75eb8" providerId="ADAL" clId="{CBA06CE0-B705-014F-BB97-4CA7FF85A82F}" dt="2023-03-01T20:37:48.975" v="1077" actId="20577"/>
        <pc:sldMkLst>
          <pc:docMk/>
          <pc:sldMk cId="1861109244" sldId="267"/>
        </pc:sldMkLst>
        <pc:spChg chg="mod">
          <ac:chgData name="Luís Santos" userId="1bcb44e7-5d82-436c-b2eb-8036fed75eb8" providerId="ADAL" clId="{CBA06CE0-B705-014F-BB97-4CA7FF85A82F}" dt="2023-03-01T20:27:32.317" v="939" actId="20577"/>
          <ac:spMkLst>
            <pc:docMk/>
            <pc:sldMk cId="1861109244" sldId="267"/>
            <ac:spMk id="2" creationId="{D58525EE-2676-1AFA-21AA-EDB2EF023ADA}"/>
          </ac:spMkLst>
        </pc:spChg>
        <pc:spChg chg="mod">
          <ac:chgData name="Luís Santos" userId="1bcb44e7-5d82-436c-b2eb-8036fed75eb8" providerId="ADAL" clId="{CBA06CE0-B705-014F-BB97-4CA7FF85A82F}" dt="2023-03-01T20:37:48.975" v="1077" actId="20577"/>
          <ac:spMkLst>
            <pc:docMk/>
            <pc:sldMk cId="1861109244" sldId="267"/>
            <ac:spMk id="9" creationId="{44E2AC01-F899-A5F2-71F2-B3A097E65EDB}"/>
          </ac:spMkLst>
        </pc:spChg>
        <pc:graphicFrameChg chg="add del mod">
          <ac:chgData name="Luís Santos" userId="1bcb44e7-5d82-436c-b2eb-8036fed75eb8" providerId="ADAL" clId="{CBA06CE0-B705-014F-BB97-4CA7FF85A82F}" dt="2023-03-01T20:33:12.533" v="1009" actId="478"/>
          <ac:graphicFrameMkLst>
            <pc:docMk/>
            <pc:sldMk cId="1861109244" sldId="267"/>
            <ac:graphicFrameMk id="3" creationId="{AEA92EA2-D86D-78F0-A599-0D022AB2317D}"/>
          </ac:graphicFrameMkLst>
        </pc:graphicFrameChg>
        <pc:graphicFrameChg chg="mod modGraphic">
          <ac:chgData name="Luís Santos" userId="1bcb44e7-5d82-436c-b2eb-8036fed75eb8" providerId="ADAL" clId="{CBA06CE0-B705-014F-BB97-4CA7FF85A82F}" dt="2023-03-01T20:33:07.272" v="1008"/>
          <ac:graphicFrameMkLst>
            <pc:docMk/>
            <pc:sldMk cId="1861109244" sldId="267"/>
            <ac:graphicFrameMk id="6" creationId="{60447566-6AE9-5D7C-10B0-4ACEE9C8819D}"/>
          </ac:graphicFrameMkLst>
        </pc:graphicFrameChg>
        <pc:graphicFrameChg chg="mod">
          <ac:chgData name="Luís Santos" userId="1bcb44e7-5d82-436c-b2eb-8036fed75eb8" providerId="ADAL" clId="{CBA06CE0-B705-014F-BB97-4CA7FF85A82F}" dt="2023-03-01T20:32:31.350" v="1005" actId="1038"/>
          <ac:graphicFrameMkLst>
            <pc:docMk/>
            <pc:sldMk cId="1861109244" sldId="267"/>
            <ac:graphicFrameMk id="7" creationId="{CC6B62A0-E496-9CB7-6559-C72587B04D88}"/>
          </ac:graphicFrameMkLst>
        </pc:graphicFrameChg>
      </pc:sldChg>
      <pc:sldChg chg="del">
        <pc:chgData name="Luís Santos" userId="1bcb44e7-5d82-436c-b2eb-8036fed75eb8" providerId="ADAL" clId="{CBA06CE0-B705-014F-BB97-4CA7FF85A82F}" dt="2023-03-01T10:13:52.078" v="37" actId="2696"/>
        <pc:sldMkLst>
          <pc:docMk/>
          <pc:sldMk cId="3637777673" sldId="267"/>
        </pc:sldMkLst>
      </pc:sldChg>
      <pc:sldChg chg="del">
        <pc:chgData name="Luís Santos" userId="1bcb44e7-5d82-436c-b2eb-8036fed75eb8" providerId="ADAL" clId="{CBA06CE0-B705-014F-BB97-4CA7FF85A82F}" dt="2023-03-01T10:13:50.813" v="21" actId="2696"/>
        <pc:sldMkLst>
          <pc:docMk/>
          <pc:sldMk cId="542014854" sldId="268"/>
        </pc:sldMkLst>
      </pc:sldChg>
      <pc:sldChg chg="modSp add mod modAnim">
        <pc:chgData name="Luís Santos" userId="1bcb44e7-5d82-436c-b2eb-8036fed75eb8" providerId="ADAL" clId="{CBA06CE0-B705-014F-BB97-4CA7FF85A82F}" dt="2023-03-01T20:54:57.604" v="1182" actId="20577"/>
        <pc:sldMkLst>
          <pc:docMk/>
          <pc:sldMk cId="1728134096" sldId="268"/>
        </pc:sldMkLst>
        <pc:spChg chg="mod">
          <ac:chgData name="Luís Santos" userId="1bcb44e7-5d82-436c-b2eb-8036fed75eb8" providerId="ADAL" clId="{CBA06CE0-B705-014F-BB97-4CA7FF85A82F}" dt="2023-03-01T20:49:18.300" v="1088" actId="20577"/>
          <ac:spMkLst>
            <pc:docMk/>
            <pc:sldMk cId="1728134096" sldId="268"/>
            <ac:spMk id="2" creationId="{EE893CA6-1281-BF4C-A690-77D732E94455}"/>
          </ac:spMkLst>
        </pc:spChg>
        <pc:spChg chg="mod">
          <ac:chgData name="Luís Santos" userId="1bcb44e7-5d82-436c-b2eb-8036fed75eb8" providerId="ADAL" clId="{CBA06CE0-B705-014F-BB97-4CA7FF85A82F}" dt="2023-03-01T20:54:57.604" v="1182" actId="20577"/>
          <ac:spMkLst>
            <pc:docMk/>
            <pc:sldMk cId="1728134096" sldId="268"/>
            <ac:spMk id="3" creationId="{10BDFE67-534B-DA59-E989-22F26850F1C5}"/>
          </ac:spMkLst>
        </pc:spChg>
      </pc:sldChg>
      <pc:sldChg chg="addSp delSp modSp new mod modAnim">
        <pc:chgData name="Luís Santos" userId="1bcb44e7-5d82-436c-b2eb-8036fed75eb8" providerId="ADAL" clId="{CBA06CE0-B705-014F-BB97-4CA7FF85A82F}" dt="2023-03-02T11:43:42.961" v="1955" actId="1076"/>
        <pc:sldMkLst>
          <pc:docMk/>
          <pc:sldMk cId="598586637" sldId="269"/>
        </pc:sldMkLst>
        <pc:spChg chg="mod">
          <ac:chgData name="Luís Santos" userId="1bcb44e7-5d82-436c-b2eb-8036fed75eb8" providerId="ADAL" clId="{CBA06CE0-B705-014F-BB97-4CA7FF85A82F}" dt="2023-03-02T11:22:04.808" v="1863" actId="20577"/>
          <ac:spMkLst>
            <pc:docMk/>
            <pc:sldMk cId="598586637" sldId="269"/>
            <ac:spMk id="2" creationId="{10253FE5-1F6F-67B0-7D14-0BDB4535B7FA}"/>
          </ac:spMkLst>
        </pc:spChg>
        <pc:spChg chg="del">
          <ac:chgData name="Luís Santos" userId="1bcb44e7-5d82-436c-b2eb-8036fed75eb8" providerId="ADAL" clId="{CBA06CE0-B705-014F-BB97-4CA7FF85A82F}" dt="2023-03-01T21:12:21.629" v="1200" actId="478"/>
          <ac:spMkLst>
            <pc:docMk/>
            <pc:sldMk cId="598586637" sldId="269"/>
            <ac:spMk id="3" creationId="{B87ABAD0-B889-2E47-6F54-834694F73FF4}"/>
          </ac:spMkLst>
        </pc:spChg>
        <pc:spChg chg="add mod">
          <ac:chgData name="Luís Santos" userId="1bcb44e7-5d82-436c-b2eb-8036fed75eb8" providerId="ADAL" clId="{CBA06CE0-B705-014F-BB97-4CA7FF85A82F}" dt="2023-03-02T11:20:22.314" v="1825" actId="207"/>
          <ac:spMkLst>
            <pc:docMk/>
            <pc:sldMk cId="598586637" sldId="269"/>
            <ac:spMk id="17" creationId="{7B1E3AB9-D897-EF99-3D11-F12F922115DD}"/>
          </ac:spMkLst>
        </pc:spChg>
        <pc:spChg chg="add mod">
          <ac:chgData name="Luís Santos" userId="1bcb44e7-5d82-436c-b2eb-8036fed75eb8" providerId="ADAL" clId="{CBA06CE0-B705-014F-BB97-4CA7FF85A82F}" dt="2023-03-02T11:42:53.903" v="1946" actId="20577"/>
          <ac:spMkLst>
            <pc:docMk/>
            <pc:sldMk cId="598586637" sldId="269"/>
            <ac:spMk id="19" creationId="{4483E70D-D167-D57C-C746-CAE7E0755BE7}"/>
          </ac:spMkLst>
        </pc:spChg>
        <pc:spChg chg="add mod">
          <ac:chgData name="Luís Santos" userId="1bcb44e7-5d82-436c-b2eb-8036fed75eb8" providerId="ADAL" clId="{CBA06CE0-B705-014F-BB97-4CA7FF85A82F}" dt="2023-03-02T11:43:42.961" v="1955" actId="1076"/>
          <ac:spMkLst>
            <pc:docMk/>
            <pc:sldMk cId="598586637" sldId="269"/>
            <ac:spMk id="20" creationId="{E37693E2-E857-34BA-85C1-E6C4F21D44E8}"/>
          </ac:spMkLst>
        </pc:spChg>
        <pc:graphicFrameChg chg="add mod">
          <ac:chgData name="Luís Santos" userId="1bcb44e7-5d82-436c-b2eb-8036fed75eb8" providerId="ADAL" clId="{CBA06CE0-B705-014F-BB97-4CA7FF85A82F}" dt="2023-03-02T11:19:28.794" v="1815" actId="1037"/>
          <ac:graphicFrameMkLst>
            <pc:docMk/>
            <pc:sldMk cId="598586637" sldId="269"/>
            <ac:graphicFrameMk id="9" creationId="{6B06F972-EB84-89FE-580A-498A04E65585}"/>
          </ac:graphicFrameMkLst>
        </pc:graphicFrameChg>
        <pc:graphicFrameChg chg="add mod">
          <ac:chgData name="Luís Santos" userId="1bcb44e7-5d82-436c-b2eb-8036fed75eb8" providerId="ADAL" clId="{CBA06CE0-B705-014F-BB97-4CA7FF85A82F}" dt="2023-03-02T11:19:28.794" v="1815" actId="1037"/>
          <ac:graphicFrameMkLst>
            <pc:docMk/>
            <pc:sldMk cId="598586637" sldId="269"/>
            <ac:graphicFrameMk id="10" creationId="{0ED32BB3-E221-50DF-7C71-026A5BF7863A}"/>
          </ac:graphicFrameMkLst>
        </pc:graphicFrameChg>
        <pc:picChg chg="add del mod">
          <ac:chgData name="Luís Santos" userId="1bcb44e7-5d82-436c-b2eb-8036fed75eb8" providerId="ADAL" clId="{CBA06CE0-B705-014F-BB97-4CA7FF85A82F}" dt="2023-03-02T11:12:33.657" v="1778" actId="478"/>
          <ac:picMkLst>
            <pc:docMk/>
            <pc:sldMk cId="598586637" sldId="269"/>
            <ac:picMk id="3" creationId="{9C3200A4-8825-696D-8ECB-1292B25C5210}"/>
          </ac:picMkLst>
        </pc:picChg>
        <pc:picChg chg="add del mod">
          <ac:chgData name="Luís Santos" userId="1bcb44e7-5d82-436c-b2eb-8036fed75eb8" providerId="ADAL" clId="{CBA06CE0-B705-014F-BB97-4CA7FF85A82F}" dt="2023-03-02T11:04:17.656" v="1762" actId="478"/>
          <ac:picMkLst>
            <pc:docMk/>
            <pc:sldMk cId="598586637" sldId="269"/>
            <ac:picMk id="6" creationId="{C0BBC6A0-B9EE-0D45-9CE7-21F3BA96CFA2}"/>
          </ac:picMkLst>
        </pc:picChg>
        <pc:picChg chg="add del mod">
          <ac:chgData name="Luís Santos" userId="1bcb44e7-5d82-436c-b2eb-8036fed75eb8" providerId="ADAL" clId="{CBA06CE0-B705-014F-BB97-4CA7FF85A82F}" dt="2023-03-02T11:06:33.424" v="1772" actId="21"/>
          <ac:picMkLst>
            <pc:docMk/>
            <pc:sldMk cId="598586637" sldId="269"/>
            <ac:picMk id="7" creationId="{AA1FFBAC-BDB9-7BF6-A66B-A00EE5D2BDCA}"/>
          </ac:picMkLst>
        </pc:picChg>
        <pc:picChg chg="add del mod">
          <ac:chgData name="Luís Santos" userId="1bcb44e7-5d82-436c-b2eb-8036fed75eb8" providerId="ADAL" clId="{CBA06CE0-B705-014F-BB97-4CA7FF85A82F}" dt="2023-03-02T11:18:27.249" v="1805" actId="478"/>
          <ac:picMkLst>
            <pc:docMk/>
            <pc:sldMk cId="598586637" sldId="269"/>
            <ac:picMk id="8" creationId="{594E0892-6553-345D-7F8B-D75CB498FFFC}"/>
          </ac:picMkLst>
        </pc:picChg>
        <pc:picChg chg="add mod">
          <ac:chgData name="Luís Santos" userId="1bcb44e7-5d82-436c-b2eb-8036fed75eb8" providerId="ADAL" clId="{CBA06CE0-B705-014F-BB97-4CA7FF85A82F}" dt="2023-03-02T11:19:21.477" v="1813" actId="14100"/>
          <ac:picMkLst>
            <pc:docMk/>
            <pc:sldMk cId="598586637" sldId="269"/>
            <ac:picMk id="18" creationId="{0137AB66-0B61-5294-683E-AB685F3E3D9B}"/>
          </ac:picMkLst>
        </pc:picChg>
        <pc:cxnChg chg="add mod">
          <ac:chgData name="Luís Santos" userId="1bcb44e7-5d82-436c-b2eb-8036fed75eb8" providerId="ADAL" clId="{CBA06CE0-B705-014F-BB97-4CA7FF85A82F}" dt="2023-03-02T11:16:23.587" v="1793" actId="692"/>
          <ac:cxnSpMkLst>
            <pc:docMk/>
            <pc:sldMk cId="598586637" sldId="269"/>
            <ac:cxnSpMk id="12" creationId="{78156458-A157-D41D-2D94-C731973AD1F6}"/>
          </ac:cxnSpMkLst>
        </pc:cxnChg>
        <pc:cxnChg chg="add mod">
          <ac:chgData name="Luís Santos" userId="1bcb44e7-5d82-436c-b2eb-8036fed75eb8" providerId="ADAL" clId="{CBA06CE0-B705-014F-BB97-4CA7FF85A82F}" dt="2023-03-02T11:17:21.559" v="1797" actId="692"/>
          <ac:cxnSpMkLst>
            <pc:docMk/>
            <pc:sldMk cId="598586637" sldId="269"/>
            <ac:cxnSpMk id="13" creationId="{6B94CD39-13D7-A061-7983-303D9EDBBB53}"/>
          </ac:cxnSpMkLst>
        </pc:cxnChg>
        <pc:cxnChg chg="add mod">
          <ac:chgData name="Luís Santos" userId="1bcb44e7-5d82-436c-b2eb-8036fed75eb8" providerId="ADAL" clId="{CBA06CE0-B705-014F-BB97-4CA7FF85A82F}" dt="2023-03-02T11:43:26.079" v="1950" actId="14100"/>
          <ac:cxnSpMkLst>
            <pc:docMk/>
            <pc:sldMk cId="598586637" sldId="269"/>
            <ac:cxnSpMk id="15" creationId="{51C6DA7B-D49E-A476-2D51-960880E7BAA6}"/>
          </ac:cxnSpMkLst>
        </pc:cxnChg>
      </pc:sldChg>
      <pc:sldChg chg="del">
        <pc:chgData name="Luís Santos" userId="1bcb44e7-5d82-436c-b2eb-8036fed75eb8" providerId="ADAL" clId="{CBA06CE0-B705-014F-BB97-4CA7FF85A82F}" dt="2023-03-01T10:13:50.895" v="23" actId="2696"/>
        <pc:sldMkLst>
          <pc:docMk/>
          <pc:sldMk cId="2778552193" sldId="269"/>
        </pc:sldMkLst>
      </pc:sldChg>
      <pc:sldChg chg="addSp delSp modSp new mod modAnim">
        <pc:chgData name="Luís Santos" userId="1bcb44e7-5d82-436c-b2eb-8036fed75eb8" providerId="ADAL" clId="{CBA06CE0-B705-014F-BB97-4CA7FF85A82F}" dt="2023-03-02T10:32:16.822" v="1472"/>
        <pc:sldMkLst>
          <pc:docMk/>
          <pc:sldMk cId="701881191" sldId="270"/>
        </pc:sldMkLst>
        <pc:spChg chg="mod">
          <ac:chgData name="Luís Santos" userId="1bcb44e7-5d82-436c-b2eb-8036fed75eb8" providerId="ADAL" clId="{CBA06CE0-B705-014F-BB97-4CA7FF85A82F}" dt="2023-03-01T21:16:28.659" v="1247" actId="20577"/>
          <ac:spMkLst>
            <pc:docMk/>
            <pc:sldMk cId="701881191" sldId="270"/>
            <ac:spMk id="2" creationId="{AE0FD3F1-4576-6461-D77B-8513213D0155}"/>
          </ac:spMkLst>
        </pc:spChg>
        <pc:spChg chg="del">
          <ac:chgData name="Luís Santos" userId="1bcb44e7-5d82-436c-b2eb-8036fed75eb8" providerId="ADAL" clId="{CBA06CE0-B705-014F-BB97-4CA7FF85A82F}" dt="2023-03-02T10:16:44.816" v="1276" actId="478"/>
          <ac:spMkLst>
            <pc:docMk/>
            <pc:sldMk cId="701881191" sldId="270"/>
            <ac:spMk id="3" creationId="{499D3E8D-F683-328D-850E-EB94A1C2E10D}"/>
          </ac:spMkLst>
        </pc:spChg>
        <pc:spChg chg="add mod">
          <ac:chgData name="Luís Santos" userId="1bcb44e7-5d82-436c-b2eb-8036fed75eb8" providerId="ADAL" clId="{CBA06CE0-B705-014F-BB97-4CA7FF85A82F}" dt="2023-03-02T10:17:18.338" v="1295" actId="1076"/>
          <ac:spMkLst>
            <pc:docMk/>
            <pc:sldMk cId="701881191" sldId="270"/>
            <ac:spMk id="6" creationId="{32AEE2A1-DB19-5E3E-DD43-32A5128073D9}"/>
          </ac:spMkLst>
        </pc:spChg>
        <pc:spChg chg="add mod">
          <ac:chgData name="Luís Santos" userId="1bcb44e7-5d82-436c-b2eb-8036fed75eb8" providerId="ADAL" clId="{CBA06CE0-B705-014F-BB97-4CA7FF85A82F}" dt="2023-03-02T10:18:47.360" v="1312" actId="1076"/>
          <ac:spMkLst>
            <pc:docMk/>
            <pc:sldMk cId="701881191" sldId="270"/>
            <ac:spMk id="12" creationId="{C50B744F-7B9E-E65D-CB83-4895B1E18AE8}"/>
          </ac:spMkLst>
        </pc:spChg>
        <pc:spChg chg="add mod">
          <ac:chgData name="Luís Santos" userId="1bcb44e7-5d82-436c-b2eb-8036fed75eb8" providerId="ADAL" clId="{CBA06CE0-B705-014F-BB97-4CA7FF85A82F}" dt="2023-03-02T10:20:19.870" v="1328" actId="1076"/>
          <ac:spMkLst>
            <pc:docMk/>
            <pc:sldMk cId="701881191" sldId="270"/>
            <ac:spMk id="18" creationId="{4E3D1C80-48BF-50B1-52FF-27EE8A4DDFC9}"/>
          </ac:spMkLst>
        </pc:spChg>
        <pc:spChg chg="add mod">
          <ac:chgData name="Luís Santos" userId="1bcb44e7-5d82-436c-b2eb-8036fed75eb8" providerId="ADAL" clId="{CBA06CE0-B705-014F-BB97-4CA7FF85A82F}" dt="2023-03-02T10:21:37.418" v="1343" actId="1076"/>
          <ac:spMkLst>
            <pc:docMk/>
            <pc:sldMk cId="701881191" sldId="270"/>
            <ac:spMk id="19" creationId="{885568EF-CA2C-2C44-F357-8E53E9006A2D}"/>
          </ac:spMkLst>
        </pc:spChg>
        <pc:spChg chg="add mod">
          <ac:chgData name="Luís Santos" userId="1bcb44e7-5d82-436c-b2eb-8036fed75eb8" providerId="ADAL" clId="{CBA06CE0-B705-014F-BB97-4CA7FF85A82F}" dt="2023-03-02T10:21:47.887" v="1345" actId="1076"/>
          <ac:spMkLst>
            <pc:docMk/>
            <pc:sldMk cId="701881191" sldId="270"/>
            <ac:spMk id="20" creationId="{E6D6A6BD-B8FF-1E15-AADE-021C4BCD11C8}"/>
          </ac:spMkLst>
        </pc:spChg>
        <pc:spChg chg="add mod">
          <ac:chgData name="Luís Santos" userId="1bcb44e7-5d82-436c-b2eb-8036fed75eb8" providerId="ADAL" clId="{CBA06CE0-B705-014F-BB97-4CA7FF85A82F}" dt="2023-03-02T10:23:49.941" v="1379" actId="1582"/>
          <ac:spMkLst>
            <pc:docMk/>
            <pc:sldMk cId="701881191" sldId="270"/>
            <ac:spMk id="21" creationId="{BC2B165E-ECA2-D139-6C28-99B5A9B2EF3A}"/>
          </ac:spMkLst>
        </pc:spChg>
        <pc:spChg chg="add mod">
          <ac:chgData name="Luís Santos" userId="1bcb44e7-5d82-436c-b2eb-8036fed75eb8" providerId="ADAL" clId="{CBA06CE0-B705-014F-BB97-4CA7FF85A82F}" dt="2023-03-02T10:25:03.546" v="1390" actId="1076"/>
          <ac:spMkLst>
            <pc:docMk/>
            <pc:sldMk cId="701881191" sldId="270"/>
            <ac:spMk id="24" creationId="{DF5B963B-60B2-81E7-D292-F548CA756026}"/>
          </ac:spMkLst>
        </pc:spChg>
        <pc:spChg chg="add mod">
          <ac:chgData name="Luís Santos" userId="1bcb44e7-5d82-436c-b2eb-8036fed75eb8" providerId="ADAL" clId="{CBA06CE0-B705-014F-BB97-4CA7FF85A82F}" dt="2023-03-02T10:25:56.983" v="1397" actId="14100"/>
          <ac:spMkLst>
            <pc:docMk/>
            <pc:sldMk cId="701881191" sldId="270"/>
            <ac:spMk id="25" creationId="{E4A7231C-7421-75F5-AB54-ECF10E9BA9DD}"/>
          </ac:spMkLst>
        </pc:spChg>
        <pc:spChg chg="add mod">
          <ac:chgData name="Luís Santos" userId="1bcb44e7-5d82-436c-b2eb-8036fed75eb8" providerId="ADAL" clId="{CBA06CE0-B705-014F-BB97-4CA7FF85A82F}" dt="2023-03-02T10:26:32.766" v="1404" actId="1076"/>
          <ac:spMkLst>
            <pc:docMk/>
            <pc:sldMk cId="701881191" sldId="270"/>
            <ac:spMk id="26" creationId="{41F4730B-64A5-4FB3-4189-0774BAF87607}"/>
          </ac:spMkLst>
        </pc:spChg>
        <pc:spChg chg="add mod">
          <ac:chgData name="Luís Santos" userId="1bcb44e7-5d82-436c-b2eb-8036fed75eb8" providerId="ADAL" clId="{CBA06CE0-B705-014F-BB97-4CA7FF85A82F}" dt="2023-03-02T10:28:44.282" v="1432" actId="1076"/>
          <ac:spMkLst>
            <pc:docMk/>
            <pc:sldMk cId="701881191" sldId="270"/>
            <ac:spMk id="27" creationId="{59012902-7EE4-4233-D8FD-2BEBF720F35A}"/>
          </ac:spMkLst>
        </pc:spChg>
        <pc:spChg chg="add mod">
          <ac:chgData name="Luís Santos" userId="1bcb44e7-5d82-436c-b2eb-8036fed75eb8" providerId="ADAL" clId="{CBA06CE0-B705-014F-BB97-4CA7FF85A82F}" dt="2023-03-02T10:29:38.203" v="1449" actId="20577"/>
          <ac:spMkLst>
            <pc:docMk/>
            <pc:sldMk cId="701881191" sldId="270"/>
            <ac:spMk id="28" creationId="{8701FBDC-E796-E5F0-92D2-53A0F62AB472}"/>
          </ac:spMkLst>
        </pc:spChg>
        <pc:spChg chg="add mod">
          <ac:chgData name="Luís Santos" userId="1bcb44e7-5d82-436c-b2eb-8036fed75eb8" providerId="ADAL" clId="{CBA06CE0-B705-014F-BB97-4CA7FF85A82F}" dt="2023-03-02T10:30:45.230" v="1461" actId="1076"/>
          <ac:spMkLst>
            <pc:docMk/>
            <pc:sldMk cId="701881191" sldId="270"/>
            <ac:spMk id="29" creationId="{C6077C1A-EBF2-DB11-8DDF-67E0B42233AD}"/>
          </ac:spMkLst>
        </pc:spChg>
        <pc:cxnChg chg="add mod">
          <ac:chgData name="Luís Santos" userId="1bcb44e7-5d82-436c-b2eb-8036fed75eb8" providerId="ADAL" clId="{CBA06CE0-B705-014F-BB97-4CA7FF85A82F}" dt="2023-03-02T10:18:15.226" v="1305" actId="693"/>
          <ac:cxnSpMkLst>
            <pc:docMk/>
            <pc:sldMk cId="701881191" sldId="270"/>
            <ac:cxnSpMk id="8" creationId="{B8A7BAD4-FB8C-9DA2-77C4-8184A674572F}"/>
          </ac:cxnSpMkLst>
        </pc:cxnChg>
        <pc:cxnChg chg="add mod">
          <ac:chgData name="Luís Santos" userId="1bcb44e7-5d82-436c-b2eb-8036fed75eb8" providerId="ADAL" clId="{CBA06CE0-B705-014F-BB97-4CA7FF85A82F}" dt="2023-03-02T10:18:09.467" v="1304" actId="693"/>
          <ac:cxnSpMkLst>
            <pc:docMk/>
            <pc:sldMk cId="701881191" sldId="270"/>
            <ac:cxnSpMk id="9" creationId="{5309D823-647D-EE9A-BBAC-BFE83CF89EBE}"/>
          </ac:cxnSpMkLst>
        </pc:cxnChg>
        <pc:cxnChg chg="add mod">
          <ac:chgData name="Luís Santos" userId="1bcb44e7-5d82-436c-b2eb-8036fed75eb8" providerId="ADAL" clId="{CBA06CE0-B705-014F-BB97-4CA7FF85A82F}" dt="2023-03-02T10:20:04.205" v="1324" actId="692"/>
          <ac:cxnSpMkLst>
            <pc:docMk/>
            <pc:sldMk cId="701881191" sldId="270"/>
            <ac:cxnSpMk id="14" creationId="{7484AAAB-4FA9-2316-1E5C-53E7062E1C7C}"/>
          </ac:cxnSpMkLst>
        </pc:cxnChg>
        <pc:cxnChg chg="add mod">
          <ac:chgData name="Luís Santos" userId="1bcb44e7-5d82-436c-b2eb-8036fed75eb8" providerId="ADAL" clId="{CBA06CE0-B705-014F-BB97-4CA7FF85A82F}" dt="2023-03-02T10:19:57.280" v="1323" actId="692"/>
          <ac:cxnSpMkLst>
            <pc:docMk/>
            <pc:sldMk cId="701881191" sldId="270"/>
            <ac:cxnSpMk id="15" creationId="{B64252A9-4AE2-08DD-0D83-B07DDDD1CA24}"/>
          </ac:cxnSpMkLst>
        </pc:cxnChg>
        <pc:cxnChg chg="add mod">
          <ac:chgData name="Luís Santos" userId="1bcb44e7-5d82-436c-b2eb-8036fed75eb8" providerId="ADAL" clId="{CBA06CE0-B705-014F-BB97-4CA7FF85A82F}" dt="2023-03-02T10:24:14.645" v="1382" actId="693"/>
          <ac:cxnSpMkLst>
            <pc:docMk/>
            <pc:sldMk cId="701881191" sldId="270"/>
            <ac:cxnSpMk id="23" creationId="{1BD72FBA-EBAC-1692-88D7-E1B2ADC578B1}"/>
          </ac:cxnSpMkLst>
        </pc:cxnChg>
      </pc:sldChg>
      <pc:sldChg chg="del">
        <pc:chgData name="Luís Santos" userId="1bcb44e7-5d82-436c-b2eb-8036fed75eb8" providerId="ADAL" clId="{CBA06CE0-B705-014F-BB97-4CA7FF85A82F}" dt="2023-03-01T10:13:52.221" v="39" actId="2696"/>
        <pc:sldMkLst>
          <pc:docMk/>
          <pc:sldMk cId="4284818014" sldId="270"/>
        </pc:sldMkLst>
      </pc:sldChg>
      <pc:sldChg chg="addSp delSp modSp new mod modAnim">
        <pc:chgData name="Luís Santos" userId="1bcb44e7-5d82-436c-b2eb-8036fed75eb8" providerId="ADAL" clId="{CBA06CE0-B705-014F-BB97-4CA7FF85A82F}" dt="2023-03-01T21:26:08.808" v="1275"/>
        <pc:sldMkLst>
          <pc:docMk/>
          <pc:sldMk cId="2017910866" sldId="271"/>
        </pc:sldMkLst>
        <pc:spChg chg="mod">
          <ac:chgData name="Luís Santos" userId="1bcb44e7-5d82-436c-b2eb-8036fed75eb8" providerId="ADAL" clId="{CBA06CE0-B705-014F-BB97-4CA7FF85A82F}" dt="2023-03-01T21:18:01.675" v="1249"/>
          <ac:spMkLst>
            <pc:docMk/>
            <pc:sldMk cId="2017910866" sldId="271"/>
            <ac:spMk id="2" creationId="{B0F485A8-151C-FC60-572E-1C2B102AC3E8}"/>
          </ac:spMkLst>
        </pc:spChg>
        <pc:spChg chg="del">
          <ac:chgData name="Luís Santos" userId="1bcb44e7-5d82-436c-b2eb-8036fed75eb8" providerId="ADAL" clId="{CBA06CE0-B705-014F-BB97-4CA7FF85A82F}" dt="2023-03-01T21:18:05.217" v="1250" actId="478"/>
          <ac:spMkLst>
            <pc:docMk/>
            <pc:sldMk cId="2017910866" sldId="271"/>
            <ac:spMk id="3" creationId="{12A40002-7D79-786F-1F8C-171575EDF474}"/>
          </ac:spMkLst>
        </pc:spChg>
        <pc:spChg chg="add mod">
          <ac:chgData name="Luís Santos" userId="1bcb44e7-5d82-436c-b2eb-8036fed75eb8" providerId="ADAL" clId="{CBA06CE0-B705-014F-BB97-4CA7FF85A82F}" dt="2023-03-01T21:24:31.227" v="1269" actId="1035"/>
          <ac:spMkLst>
            <pc:docMk/>
            <pc:sldMk cId="2017910866" sldId="271"/>
            <ac:spMk id="7" creationId="{5C46371D-3127-6E7D-086C-02B46B6DA231}"/>
          </ac:spMkLst>
        </pc:spChg>
        <pc:picChg chg="add mod">
          <ac:chgData name="Luís Santos" userId="1bcb44e7-5d82-436c-b2eb-8036fed75eb8" providerId="ADAL" clId="{CBA06CE0-B705-014F-BB97-4CA7FF85A82F}" dt="2023-03-01T21:20:49.723" v="1262" actId="1035"/>
          <ac:picMkLst>
            <pc:docMk/>
            <pc:sldMk cId="2017910866" sldId="271"/>
            <ac:picMk id="6" creationId="{6CA22121-5F94-71DD-9EBC-38001C7590B9}"/>
          </ac:picMkLst>
        </pc:picChg>
      </pc:sldChg>
      <pc:sldChg chg="del">
        <pc:chgData name="Luís Santos" userId="1bcb44e7-5d82-436c-b2eb-8036fed75eb8" providerId="ADAL" clId="{CBA06CE0-B705-014F-BB97-4CA7FF85A82F}" dt="2023-03-01T10:13:52.363" v="44" actId="2696"/>
        <pc:sldMkLst>
          <pc:docMk/>
          <pc:sldMk cId="2103155893" sldId="271"/>
        </pc:sldMkLst>
      </pc:sldChg>
      <pc:sldChg chg="del">
        <pc:chgData name="Luís Santos" userId="1bcb44e7-5d82-436c-b2eb-8036fed75eb8" providerId="ADAL" clId="{CBA06CE0-B705-014F-BB97-4CA7FF85A82F}" dt="2023-03-01T10:13:51.005" v="25" actId="2696"/>
        <pc:sldMkLst>
          <pc:docMk/>
          <pc:sldMk cId="236574783" sldId="272"/>
        </pc:sldMkLst>
      </pc:sldChg>
      <pc:sldChg chg="addSp delSp modSp add mod delAnim modAnim">
        <pc:chgData name="Luís Santos" userId="1bcb44e7-5d82-436c-b2eb-8036fed75eb8" providerId="ADAL" clId="{CBA06CE0-B705-014F-BB97-4CA7FF85A82F}" dt="2023-03-02T10:48:56.508" v="1567" actId="478"/>
        <pc:sldMkLst>
          <pc:docMk/>
          <pc:sldMk cId="3960968207" sldId="272"/>
        </pc:sldMkLst>
        <pc:spChg chg="del">
          <ac:chgData name="Luís Santos" userId="1bcb44e7-5d82-436c-b2eb-8036fed75eb8" providerId="ADAL" clId="{CBA06CE0-B705-014F-BB97-4CA7FF85A82F}" dt="2023-03-02T10:39:31.543" v="1474" actId="478"/>
          <ac:spMkLst>
            <pc:docMk/>
            <pc:sldMk cId="3960968207" sldId="272"/>
            <ac:spMk id="9" creationId="{44E2AC01-F899-A5F2-71F2-B3A097E65EDB}"/>
          </ac:spMkLst>
        </pc:spChg>
        <pc:graphicFrameChg chg="add mod modGraphic">
          <ac:chgData name="Luís Santos" userId="1bcb44e7-5d82-436c-b2eb-8036fed75eb8" providerId="ADAL" clId="{CBA06CE0-B705-014F-BB97-4CA7FF85A82F}" dt="2023-03-02T10:47:22.731" v="1528" actId="1076"/>
          <ac:graphicFrameMkLst>
            <pc:docMk/>
            <pc:sldMk cId="3960968207" sldId="272"/>
            <ac:graphicFrameMk id="3" creationId="{86A2D484-261E-24D0-F4A7-36F44955EC1C}"/>
          </ac:graphicFrameMkLst>
        </pc:graphicFrameChg>
        <pc:picChg chg="add del mod">
          <ac:chgData name="Luís Santos" userId="1bcb44e7-5d82-436c-b2eb-8036fed75eb8" providerId="ADAL" clId="{CBA06CE0-B705-014F-BB97-4CA7FF85A82F}" dt="2023-03-02T10:48:56.508" v="1567" actId="478"/>
          <ac:picMkLst>
            <pc:docMk/>
            <pc:sldMk cId="3960968207" sldId="272"/>
            <ac:picMk id="8" creationId="{11EAFE12-CEB4-FEDF-0170-A798A3B3CE1B}"/>
          </ac:picMkLst>
        </pc:picChg>
      </pc:sldChg>
      <pc:sldChg chg="del">
        <pc:chgData name="Luís Santos" userId="1bcb44e7-5d82-436c-b2eb-8036fed75eb8" providerId="ADAL" clId="{CBA06CE0-B705-014F-BB97-4CA7FF85A82F}" dt="2023-03-01T10:13:50.950" v="24" actId="2696"/>
        <pc:sldMkLst>
          <pc:docMk/>
          <pc:sldMk cId="285125403" sldId="273"/>
        </pc:sldMkLst>
      </pc:sldChg>
      <pc:sldChg chg="modSp new del mod">
        <pc:chgData name="Luís Santos" userId="1bcb44e7-5d82-436c-b2eb-8036fed75eb8" providerId="ADAL" clId="{CBA06CE0-B705-014F-BB97-4CA7FF85A82F}" dt="2023-03-02T10:54:42.162" v="1663" actId="2696"/>
        <pc:sldMkLst>
          <pc:docMk/>
          <pc:sldMk cId="1120466515" sldId="273"/>
        </pc:sldMkLst>
        <pc:spChg chg="mod">
          <ac:chgData name="Luís Santos" userId="1bcb44e7-5d82-436c-b2eb-8036fed75eb8" providerId="ADAL" clId="{CBA06CE0-B705-014F-BB97-4CA7FF85A82F}" dt="2023-03-02T10:47:58.150" v="1562" actId="20577"/>
          <ac:spMkLst>
            <pc:docMk/>
            <pc:sldMk cId="1120466515" sldId="273"/>
            <ac:spMk id="2" creationId="{ACC7F45E-8805-17FA-0D8F-B5117967C0F6}"/>
          </ac:spMkLst>
        </pc:spChg>
      </pc:sldChg>
      <pc:sldChg chg="addSp delSp modSp add mod modAnim">
        <pc:chgData name="Luís Santos" userId="1bcb44e7-5d82-436c-b2eb-8036fed75eb8" providerId="ADAL" clId="{CBA06CE0-B705-014F-BB97-4CA7FF85A82F}" dt="2023-03-02T10:54:13.316" v="1662" actId="20577"/>
        <pc:sldMkLst>
          <pc:docMk/>
          <pc:sldMk cId="2053514503" sldId="274"/>
        </pc:sldMkLst>
        <pc:spChg chg="mod">
          <ac:chgData name="Luís Santos" userId="1bcb44e7-5d82-436c-b2eb-8036fed75eb8" providerId="ADAL" clId="{CBA06CE0-B705-014F-BB97-4CA7FF85A82F}" dt="2023-03-02T10:54:13.316" v="1662" actId="20577"/>
          <ac:spMkLst>
            <pc:docMk/>
            <pc:sldMk cId="2053514503" sldId="274"/>
            <ac:spMk id="2" creationId="{D58525EE-2676-1AFA-21AA-EDB2EF023ADA}"/>
          </ac:spMkLst>
        </pc:spChg>
        <pc:spChg chg="add mod">
          <ac:chgData name="Luís Santos" userId="1bcb44e7-5d82-436c-b2eb-8036fed75eb8" providerId="ADAL" clId="{CBA06CE0-B705-014F-BB97-4CA7FF85A82F}" dt="2023-03-02T10:52:57.960" v="1626" actId="1076"/>
          <ac:spMkLst>
            <pc:docMk/>
            <pc:sldMk cId="2053514503" sldId="274"/>
            <ac:spMk id="15" creationId="{31D4F988-68C4-45C1-E422-FE86750782CD}"/>
          </ac:spMkLst>
        </pc:spChg>
        <pc:spChg chg="add mod">
          <ac:chgData name="Luís Santos" userId="1bcb44e7-5d82-436c-b2eb-8036fed75eb8" providerId="ADAL" clId="{CBA06CE0-B705-014F-BB97-4CA7FF85A82F}" dt="2023-03-02T10:53:24.219" v="1637" actId="20577"/>
          <ac:spMkLst>
            <pc:docMk/>
            <pc:sldMk cId="2053514503" sldId="274"/>
            <ac:spMk id="16" creationId="{2B489BBA-F5BA-2130-0190-E3C319DDD373}"/>
          </ac:spMkLst>
        </pc:spChg>
        <pc:graphicFrameChg chg="mod modGraphic">
          <ac:chgData name="Luís Santos" userId="1bcb44e7-5d82-436c-b2eb-8036fed75eb8" providerId="ADAL" clId="{CBA06CE0-B705-014F-BB97-4CA7FF85A82F}" dt="2023-03-02T10:50:09.966" v="1579" actId="1076"/>
          <ac:graphicFrameMkLst>
            <pc:docMk/>
            <pc:sldMk cId="2053514503" sldId="274"/>
            <ac:graphicFrameMk id="3" creationId="{86A2D484-261E-24D0-F4A7-36F44955EC1C}"/>
          </ac:graphicFrameMkLst>
        </pc:graphicFrameChg>
        <pc:graphicFrameChg chg="modGraphic">
          <ac:chgData name="Luís Santos" userId="1bcb44e7-5d82-436c-b2eb-8036fed75eb8" providerId="ADAL" clId="{CBA06CE0-B705-014F-BB97-4CA7FF85A82F}" dt="2023-03-02T10:50:03.742" v="1578" actId="14734"/>
          <ac:graphicFrameMkLst>
            <pc:docMk/>
            <pc:sldMk cId="2053514503" sldId="274"/>
            <ac:graphicFrameMk id="6" creationId="{60447566-6AE9-5D7C-10B0-4ACEE9C8819D}"/>
          </ac:graphicFrameMkLst>
        </pc:graphicFrameChg>
        <pc:graphicFrameChg chg="del modGraphic">
          <ac:chgData name="Luís Santos" userId="1bcb44e7-5d82-436c-b2eb-8036fed75eb8" providerId="ADAL" clId="{CBA06CE0-B705-014F-BB97-4CA7FF85A82F}" dt="2023-03-02T10:49:20.580" v="1570" actId="478"/>
          <ac:graphicFrameMkLst>
            <pc:docMk/>
            <pc:sldMk cId="2053514503" sldId="274"/>
            <ac:graphicFrameMk id="7" creationId="{CC6B62A0-E496-9CB7-6559-C72587B04D88}"/>
          </ac:graphicFrameMkLst>
        </pc:graphicFrameChg>
        <pc:picChg chg="del mod">
          <ac:chgData name="Luís Santos" userId="1bcb44e7-5d82-436c-b2eb-8036fed75eb8" providerId="ADAL" clId="{CBA06CE0-B705-014F-BB97-4CA7FF85A82F}" dt="2023-03-02T10:50:37.832" v="1584" actId="478"/>
          <ac:picMkLst>
            <pc:docMk/>
            <pc:sldMk cId="2053514503" sldId="274"/>
            <ac:picMk id="8" creationId="{11EAFE12-CEB4-FEDF-0170-A798A3B3CE1B}"/>
          </ac:picMkLst>
        </pc:picChg>
        <pc:picChg chg="add mod">
          <ac:chgData name="Luís Santos" userId="1bcb44e7-5d82-436c-b2eb-8036fed75eb8" providerId="ADAL" clId="{CBA06CE0-B705-014F-BB97-4CA7FF85A82F}" dt="2023-03-02T10:51:02.492" v="1588" actId="1076"/>
          <ac:picMkLst>
            <pc:docMk/>
            <pc:sldMk cId="2053514503" sldId="274"/>
            <ac:picMk id="9" creationId="{8C2CBB35-E9EF-71B8-1DB2-D2AA8F42498F}"/>
          </ac:picMkLst>
        </pc:picChg>
        <pc:cxnChg chg="add mod">
          <ac:chgData name="Luís Santos" userId="1bcb44e7-5d82-436c-b2eb-8036fed75eb8" providerId="ADAL" clId="{CBA06CE0-B705-014F-BB97-4CA7FF85A82F}" dt="2023-03-02T10:51:41.091" v="1591" actId="1582"/>
          <ac:cxnSpMkLst>
            <pc:docMk/>
            <pc:sldMk cId="2053514503" sldId="274"/>
            <ac:cxnSpMk id="11" creationId="{AE81CBB7-DD63-53FE-F7FE-B1AB368FC7E7}"/>
          </ac:cxnSpMkLst>
        </pc:cxnChg>
        <pc:cxnChg chg="add mod">
          <ac:chgData name="Luís Santos" userId="1bcb44e7-5d82-436c-b2eb-8036fed75eb8" providerId="ADAL" clId="{CBA06CE0-B705-014F-BB97-4CA7FF85A82F}" dt="2023-03-02T10:52:28.186" v="1600" actId="692"/>
          <ac:cxnSpMkLst>
            <pc:docMk/>
            <pc:sldMk cId="2053514503" sldId="274"/>
            <ac:cxnSpMk id="12" creationId="{6A7929A8-068E-ABD9-A641-9F32D11E71F8}"/>
          </ac:cxnSpMkLst>
        </pc:cxnChg>
      </pc:sldChg>
      <pc:sldChg chg="del">
        <pc:chgData name="Luís Santos" userId="1bcb44e7-5d82-436c-b2eb-8036fed75eb8" providerId="ADAL" clId="{CBA06CE0-B705-014F-BB97-4CA7FF85A82F}" dt="2023-03-01T10:13:52.062" v="36" actId="2696"/>
        <pc:sldMkLst>
          <pc:docMk/>
          <pc:sldMk cId="2487706784" sldId="274"/>
        </pc:sldMkLst>
      </pc:sldChg>
      <pc:sldChg chg="addSp modSp add mod">
        <pc:chgData name="Luís Santos" userId="1bcb44e7-5d82-436c-b2eb-8036fed75eb8" providerId="ADAL" clId="{CBA06CE0-B705-014F-BB97-4CA7FF85A82F}" dt="2023-03-02T11:04:10.077" v="1761"/>
        <pc:sldMkLst>
          <pc:docMk/>
          <pc:sldMk cId="1227177142" sldId="275"/>
        </pc:sldMkLst>
        <pc:spChg chg="mod">
          <ac:chgData name="Luís Santos" userId="1bcb44e7-5d82-436c-b2eb-8036fed75eb8" providerId="ADAL" clId="{CBA06CE0-B705-014F-BB97-4CA7FF85A82F}" dt="2023-03-02T11:04:10.077" v="1761"/>
          <ac:spMkLst>
            <pc:docMk/>
            <pc:sldMk cId="1227177142" sldId="275"/>
            <ac:spMk id="2" creationId="{D58525EE-2676-1AFA-21AA-EDB2EF023ADA}"/>
          </ac:spMkLst>
        </pc:spChg>
        <pc:spChg chg="add mod">
          <ac:chgData name="Luís Santos" userId="1bcb44e7-5d82-436c-b2eb-8036fed75eb8" providerId="ADAL" clId="{CBA06CE0-B705-014F-BB97-4CA7FF85A82F}" dt="2023-03-02T11:03:09.037" v="1752" actId="208"/>
          <ac:spMkLst>
            <pc:docMk/>
            <pc:sldMk cId="1227177142" sldId="275"/>
            <ac:spMk id="8" creationId="{E503FFF0-A26E-A33E-0C50-706AF86C75B0}"/>
          </ac:spMkLst>
        </pc:spChg>
        <pc:spChg chg="add mod">
          <ac:chgData name="Luís Santos" userId="1bcb44e7-5d82-436c-b2eb-8036fed75eb8" providerId="ADAL" clId="{CBA06CE0-B705-014F-BB97-4CA7FF85A82F}" dt="2023-03-02T11:03:29.180" v="1757" actId="20577"/>
          <ac:spMkLst>
            <pc:docMk/>
            <pc:sldMk cId="1227177142" sldId="275"/>
            <ac:spMk id="16" creationId="{202424F1-3875-8DBF-BA68-59255AD31DE8}"/>
          </ac:spMkLst>
        </pc:spChg>
        <pc:graphicFrameChg chg="mod modGraphic">
          <ac:chgData name="Luís Santos" userId="1bcb44e7-5d82-436c-b2eb-8036fed75eb8" providerId="ADAL" clId="{CBA06CE0-B705-014F-BB97-4CA7FF85A82F}" dt="2023-03-02T11:01:43.189" v="1739" actId="1036"/>
          <ac:graphicFrameMkLst>
            <pc:docMk/>
            <pc:sldMk cId="1227177142" sldId="275"/>
            <ac:graphicFrameMk id="3" creationId="{86A2D484-261E-24D0-F4A7-36F44955EC1C}"/>
          </ac:graphicFrameMkLst>
        </pc:graphicFrameChg>
        <pc:graphicFrameChg chg="mod modGraphic">
          <ac:chgData name="Luís Santos" userId="1bcb44e7-5d82-436c-b2eb-8036fed75eb8" providerId="ADAL" clId="{CBA06CE0-B705-014F-BB97-4CA7FF85A82F}" dt="2023-03-02T11:01:43.189" v="1739" actId="1036"/>
          <ac:graphicFrameMkLst>
            <pc:docMk/>
            <pc:sldMk cId="1227177142" sldId="275"/>
            <ac:graphicFrameMk id="6" creationId="{60447566-6AE9-5D7C-10B0-4ACEE9C8819D}"/>
          </ac:graphicFrameMkLst>
        </pc:graphicFrameChg>
        <pc:graphicFrameChg chg="mod modGraphic">
          <ac:chgData name="Luís Santos" userId="1bcb44e7-5d82-436c-b2eb-8036fed75eb8" providerId="ADAL" clId="{CBA06CE0-B705-014F-BB97-4CA7FF85A82F}" dt="2023-03-02T11:01:43.189" v="1739" actId="1036"/>
          <ac:graphicFrameMkLst>
            <pc:docMk/>
            <pc:sldMk cId="1227177142" sldId="275"/>
            <ac:graphicFrameMk id="7" creationId="{CC6B62A0-E496-9CB7-6559-C72587B04D88}"/>
          </ac:graphicFrameMkLst>
        </pc:graphicFrameChg>
        <pc:cxnChg chg="add mod">
          <ac:chgData name="Luís Santos" userId="1bcb44e7-5d82-436c-b2eb-8036fed75eb8" providerId="ADAL" clId="{CBA06CE0-B705-014F-BB97-4CA7FF85A82F}" dt="2023-03-02T11:02:58.345" v="1751" actId="14100"/>
          <ac:cxnSpMkLst>
            <pc:docMk/>
            <pc:sldMk cId="1227177142" sldId="275"/>
            <ac:cxnSpMk id="10" creationId="{DEF7CD03-9625-5D1D-DC13-1745AF8C4F10}"/>
          </ac:cxnSpMkLst>
        </pc:cxnChg>
        <pc:cxnChg chg="add mod">
          <ac:chgData name="Luís Santos" userId="1bcb44e7-5d82-436c-b2eb-8036fed75eb8" providerId="ADAL" clId="{CBA06CE0-B705-014F-BB97-4CA7FF85A82F}" dt="2023-03-02T11:03:40.382" v="1759" actId="14100"/>
          <ac:cxnSpMkLst>
            <pc:docMk/>
            <pc:sldMk cId="1227177142" sldId="275"/>
            <ac:cxnSpMk id="17" creationId="{F088E522-801D-BFE3-BDC3-CD4D7A65AC12}"/>
          </ac:cxnSpMkLst>
        </pc:cxnChg>
      </pc:sldChg>
      <pc:sldChg chg="del">
        <pc:chgData name="Luís Santos" userId="1bcb44e7-5d82-436c-b2eb-8036fed75eb8" providerId="ADAL" clId="{CBA06CE0-B705-014F-BB97-4CA7FF85A82F}" dt="2023-03-01T10:13:51.816" v="33" actId="2696"/>
        <pc:sldMkLst>
          <pc:docMk/>
          <pc:sldMk cId="1508513110" sldId="275"/>
        </pc:sldMkLst>
      </pc:sldChg>
      <pc:sldChg chg="addSp delSp modSp add mod">
        <pc:chgData name="Luís Santos" userId="1bcb44e7-5d82-436c-b2eb-8036fed75eb8" providerId="ADAL" clId="{CBA06CE0-B705-014F-BB97-4CA7FF85A82F}" dt="2023-03-02T11:06:43.782" v="1775" actId="1076"/>
        <pc:sldMkLst>
          <pc:docMk/>
          <pc:sldMk cId="1489981804" sldId="276"/>
        </pc:sldMkLst>
        <pc:spChg chg="del">
          <ac:chgData name="Luís Santos" userId="1bcb44e7-5d82-436c-b2eb-8036fed75eb8" providerId="ADAL" clId="{CBA06CE0-B705-014F-BB97-4CA7FF85A82F}" dt="2023-03-02T11:06:09.683" v="1771" actId="478"/>
          <ac:spMkLst>
            <pc:docMk/>
            <pc:sldMk cId="1489981804" sldId="276"/>
            <ac:spMk id="8" creationId="{E503FFF0-A26E-A33E-0C50-706AF86C75B0}"/>
          </ac:spMkLst>
        </pc:spChg>
        <pc:spChg chg="del">
          <ac:chgData name="Luís Santos" userId="1bcb44e7-5d82-436c-b2eb-8036fed75eb8" providerId="ADAL" clId="{CBA06CE0-B705-014F-BB97-4CA7FF85A82F}" dt="2023-03-02T11:06:09.683" v="1771" actId="478"/>
          <ac:spMkLst>
            <pc:docMk/>
            <pc:sldMk cId="1489981804" sldId="276"/>
            <ac:spMk id="16" creationId="{202424F1-3875-8DBF-BA68-59255AD31DE8}"/>
          </ac:spMkLst>
        </pc:spChg>
        <pc:graphicFrameChg chg="mod modGraphic">
          <ac:chgData name="Luís Santos" userId="1bcb44e7-5d82-436c-b2eb-8036fed75eb8" providerId="ADAL" clId="{CBA06CE0-B705-014F-BB97-4CA7FF85A82F}" dt="2023-03-02T11:06:03.842" v="1770" actId="1076"/>
          <ac:graphicFrameMkLst>
            <pc:docMk/>
            <pc:sldMk cId="1489981804" sldId="276"/>
            <ac:graphicFrameMk id="3" creationId="{86A2D484-261E-24D0-F4A7-36F44955EC1C}"/>
          </ac:graphicFrameMkLst>
        </pc:graphicFrameChg>
        <pc:graphicFrameChg chg="modGraphic">
          <ac:chgData name="Luís Santos" userId="1bcb44e7-5d82-436c-b2eb-8036fed75eb8" providerId="ADAL" clId="{CBA06CE0-B705-014F-BB97-4CA7FF85A82F}" dt="2023-03-02T11:05:57.088" v="1769" actId="14734"/>
          <ac:graphicFrameMkLst>
            <pc:docMk/>
            <pc:sldMk cId="1489981804" sldId="276"/>
            <ac:graphicFrameMk id="6" creationId="{60447566-6AE9-5D7C-10B0-4ACEE9C8819D}"/>
          </ac:graphicFrameMkLst>
        </pc:graphicFrameChg>
        <pc:graphicFrameChg chg="del">
          <ac:chgData name="Luís Santos" userId="1bcb44e7-5d82-436c-b2eb-8036fed75eb8" providerId="ADAL" clId="{CBA06CE0-B705-014F-BB97-4CA7FF85A82F}" dt="2023-03-02T11:05:35.067" v="1764" actId="478"/>
          <ac:graphicFrameMkLst>
            <pc:docMk/>
            <pc:sldMk cId="1489981804" sldId="276"/>
            <ac:graphicFrameMk id="7" creationId="{CC6B62A0-E496-9CB7-6559-C72587B04D88}"/>
          </ac:graphicFrameMkLst>
        </pc:graphicFrameChg>
        <pc:picChg chg="add mod">
          <ac:chgData name="Luís Santos" userId="1bcb44e7-5d82-436c-b2eb-8036fed75eb8" providerId="ADAL" clId="{CBA06CE0-B705-014F-BB97-4CA7FF85A82F}" dt="2023-03-02T11:06:43.782" v="1775" actId="1076"/>
          <ac:picMkLst>
            <pc:docMk/>
            <pc:sldMk cId="1489981804" sldId="276"/>
            <ac:picMk id="9" creationId="{5F5C9287-5017-33A6-D3FB-37C32A7430B9}"/>
          </ac:picMkLst>
        </pc:picChg>
        <pc:cxnChg chg="del mod">
          <ac:chgData name="Luís Santos" userId="1bcb44e7-5d82-436c-b2eb-8036fed75eb8" providerId="ADAL" clId="{CBA06CE0-B705-014F-BB97-4CA7FF85A82F}" dt="2023-03-02T11:06:09.683" v="1771" actId="478"/>
          <ac:cxnSpMkLst>
            <pc:docMk/>
            <pc:sldMk cId="1489981804" sldId="276"/>
            <ac:cxnSpMk id="10" creationId="{DEF7CD03-9625-5D1D-DC13-1745AF8C4F10}"/>
          </ac:cxnSpMkLst>
        </pc:cxnChg>
        <pc:cxnChg chg="del mod">
          <ac:chgData name="Luís Santos" userId="1bcb44e7-5d82-436c-b2eb-8036fed75eb8" providerId="ADAL" clId="{CBA06CE0-B705-014F-BB97-4CA7FF85A82F}" dt="2023-03-02T11:06:09.683" v="1771" actId="478"/>
          <ac:cxnSpMkLst>
            <pc:docMk/>
            <pc:sldMk cId="1489981804" sldId="276"/>
            <ac:cxnSpMk id="17" creationId="{F088E522-801D-BFE3-BDC3-CD4D7A65AC12}"/>
          </ac:cxnSpMkLst>
        </pc:cxnChg>
      </pc:sldChg>
      <pc:sldChg chg="del">
        <pc:chgData name="Luís Santos" userId="1bcb44e7-5d82-436c-b2eb-8036fed75eb8" providerId="ADAL" clId="{CBA06CE0-B705-014F-BB97-4CA7FF85A82F}" dt="2023-03-01T10:13:51.729" v="30" actId="2696"/>
        <pc:sldMkLst>
          <pc:docMk/>
          <pc:sldMk cId="3102421799" sldId="276"/>
        </pc:sldMkLst>
      </pc:sldChg>
      <pc:sldChg chg="addSp delSp modSp new mod">
        <pc:chgData name="Luís Santos" userId="1bcb44e7-5d82-436c-b2eb-8036fed75eb8" providerId="ADAL" clId="{CBA06CE0-B705-014F-BB97-4CA7FF85A82F}" dt="2023-03-02T11:26:44.603" v="1867" actId="1076"/>
        <pc:sldMkLst>
          <pc:docMk/>
          <pc:sldMk cId="996120153" sldId="277"/>
        </pc:sldMkLst>
        <pc:spChg chg="mod">
          <ac:chgData name="Luís Santos" userId="1bcb44e7-5d82-436c-b2eb-8036fed75eb8" providerId="ADAL" clId="{CBA06CE0-B705-014F-BB97-4CA7FF85A82F}" dt="2023-03-02T11:21:50.197" v="1850" actId="20577"/>
          <ac:spMkLst>
            <pc:docMk/>
            <pc:sldMk cId="996120153" sldId="277"/>
            <ac:spMk id="2" creationId="{76685C94-6F33-0951-CA47-90A966B09A84}"/>
          </ac:spMkLst>
        </pc:spChg>
        <pc:spChg chg="del">
          <ac:chgData name="Luís Santos" userId="1bcb44e7-5d82-436c-b2eb-8036fed75eb8" providerId="ADAL" clId="{CBA06CE0-B705-014F-BB97-4CA7FF85A82F}" dt="2023-03-02T11:24:00.221" v="1864" actId="478"/>
          <ac:spMkLst>
            <pc:docMk/>
            <pc:sldMk cId="996120153" sldId="277"/>
            <ac:spMk id="3" creationId="{254EED9E-8FB3-6AF9-487F-0F82B2BA4AE0}"/>
          </ac:spMkLst>
        </pc:spChg>
        <pc:picChg chg="add mod">
          <ac:chgData name="Luís Santos" userId="1bcb44e7-5d82-436c-b2eb-8036fed75eb8" providerId="ADAL" clId="{CBA06CE0-B705-014F-BB97-4CA7FF85A82F}" dt="2023-03-02T11:26:44.603" v="1867" actId="1076"/>
          <ac:picMkLst>
            <pc:docMk/>
            <pc:sldMk cId="996120153" sldId="277"/>
            <ac:picMk id="6" creationId="{C972F648-B0B7-7460-5082-153397B7449E}"/>
          </ac:picMkLst>
        </pc:picChg>
      </pc:sldChg>
      <pc:sldChg chg="del">
        <pc:chgData name="Luís Santos" userId="1bcb44e7-5d82-436c-b2eb-8036fed75eb8" providerId="ADAL" clId="{CBA06CE0-B705-014F-BB97-4CA7FF85A82F}" dt="2023-03-01T10:13:51.666" v="28" actId="2696"/>
        <pc:sldMkLst>
          <pc:docMk/>
          <pc:sldMk cId="4277252681" sldId="277"/>
        </pc:sldMkLst>
      </pc:sldChg>
      <pc:sldChg chg="del">
        <pc:chgData name="Luís Santos" userId="1bcb44e7-5d82-436c-b2eb-8036fed75eb8" providerId="ADAL" clId="{CBA06CE0-B705-014F-BB97-4CA7FF85A82F}" dt="2023-03-01T10:13:52.352" v="43" actId="2696"/>
        <pc:sldMkLst>
          <pc:docMk/>
          <pc:sldMk cId="112991084" sldId="278"/>
        </pc:sldMkLst>
      </pc:sldChg>
      <pc:sldChg chg="addSp delSp modSp new mod modAnim">
        <pc:chgData name="Luís Santos" userId="1bcb44e7-5d82-436c-b2eb-8036fed75eb8" providerId="ADAL" clId="{CBA06CE0-B705-014F-BB97-4CA7FF85A82F}" dt="2023-03-02T11:36:43.996" v="1932" actId="1038"/>
        <pc:sldMkLst>
          <pc:docMk/>
          <pc:sldMk cId="2905882001" sldId="278"/>
        </pc:sldMkLst>
        <pc:spChg chg="mod">
          <ac:chgData name="Luís Santos" userId="1bcb44e7-5d82-436c-b2eb-8036fed75eb8" providerId="ADAL" clId="{CBA06CE0-B705-014F-BB97-4CA7FF85A82F}" dt="2023-03-02T11:27:00.372" v="1869"/>
          <ac:spMkLst>
            <pc:docMk/>
            <pc:sldMk cId="2905882001" sldId="278"/>
            <ac:spMk id="2" creationId="{AA738BF0-CA6B-4748-91BE-FF340D9A4813}"/>
          </ac:spMkLst>
        </pc:spChg>
        <pc:spChg chg="del">
          <ac:chgData name="Luís Santos" userId="1bcb44e7-5d82-436c-b2eb-8036fed75eb8" providerId="ADAL" clId="{CBA06CE0-B705-014F-BB97-4CA7FF85A82F}" dt="2023-03-02T11:30:42.587" v="1870" actId="478"/>
          <ac:spMkLst>
            <pc:docMk/>
            <pc:sldMk cId="2905882001" sldId="278"/>
            <ac:spMk id="3" creationId="{F2372710-15E0-8085-603A-96CC83A672C7}"/>
          </ac:spMkLst>
        </pc:spChg>
        <pc:spChg chg="add mod">
          <ac:chgData name="Luís Santos" userId="1bcb44e7-5d82-436c-b2eb-8036fed75eb8" providerId="ADAL" clId="{CBA06CE0-B705-014F-BB97-4CA7FF85A82F}" dt="2023-03-02T11:34:16.041" v="1888" actId="1076"/>
          <ac:spMkLst>
            <pc:docMk/>
            <pc:sldMk cId="2905882001" sldId="278"/>
            <ac:spMk id="9" creationId="{D4EDE5D1-CD9A-C788-30DC-A2235903C9B9}"/>
          </ac:spMkLst>
        </pc:spChg>
        <pc:spChg chg="add mod">
          <ac:chgData name="Luís Santos" userId="1bcb44e7-5d82-436c-b2eb-8036fed75eb8" providerId="ADAL" clId="{CBA06CE0-B705-014F-BB97-4CA7FF85A82F}" dt="2023-03-02T11:36:43.996" v="1932" actId="1038"/>
          <ac:spMkLst>
            <pc:docMk/>
            <pc:sldMk cId="2905882001" sldId="278"/>
            <ac:spMk id="10" creationId="{8F624E9C-527C-1562-82FC-B71C6E2109CC}"/>
          </ac:spMkLst>
        </pc:spChg>
        <pc:spChg chg="add mod">
          <ac:chgData name="Luís Santos" userId="1bcb44e7-5d82-436c-b2eb-8036fed75eb8" providerId="ADAL" clId="{CBA06CE0-B705-014F-BB97-4CA7FF85A82F}" dt="2023-03-02T11:35:00.672" v="1909" actId="1076"/>
          <ac:spMkLst>
            <pc:docMk/>
            <pc:sldMk cId="2905882001" sldId="278"/>
            <ac:spMk id="11" creationId="{D36FDD21-FB16-4152-1A8F-73767B25FB5E}"/>
          </ac:spMkLst>
        </pc:spChg>
        <pc:picChg chg="add mod">
          <ac:chgData name="Luís Santos" userId="1bcb44e7-5d82-436c-b2eb-8036fed75eb8" providerId="ADAL" clId="{CBA06CE0-B705-014F-BB97-4CA7FF85A82F}" dt="2023-03-02T11:33:35.540" v="1877" actId="1076"/>
          <ac:picMkLst>
            <pc:docMk/>
            <pc:sldMk cId="2905882001" sldId="278"/>
            <ac:picMk id="6" creationId="{54F4BC3C-6298-1AE0-B254-4D9EA2F52C92}"/>
          </ac:picMkLst>
        </pc:picChg>
        <pc:picChg chg="add mod">
          <ac:chgData name="Luís Santos" userId="1bcb44e7-5d82-436c-b2eb-8036fed75eb8" providerId="ADAL" clId="{CBA06CE0-B705-014F-BB97-4CA7FF85A82F}" dt="2023-03-02T11:33:41.956" v="1878" actId="1076"/>
          <ac:picMkLst>
            <pc:docMk/>
            <pc:sldMk cId="2905882001" sldId="278"/>
            <ac:picMk id="7" creationId="{1390D003-E505-D2F3-79BB-39C059C8C0D4}"/>
          </ac:picMkLst>
        </pc:picChg>
        <pc:picChg chg="add mod">
          <ac:chgData name="Luís Santos" userId="1bcb44e7-5d82-436c-b2eb-8036fed75eb8" providerId="ADAL" clId="{CBA06CE0-B705-014F-BB97-4CA7FF85A82F}" dt="2023-03-02T11:33:47.443" v="1879" actId="1076"/>
          <ac:picMkLst>
            <pc:docMk/>
            <pc:sldMk cId="2905882001" sldId="278"/>
            <ac:picMk id="8" creationId="{FCC09F2B-34A3-B641-1990-CB71373AFA71}"/>
          </ac:picMkLst>
        </pc:picChg>
      </pc:sldChg>
      <pc:sldChg chg="del">
        <pc:chgData name="Luís Santos" userId="1bcb44e7-5d82-436c-b2eb-8036fed75eb8" providerId="ADAL" clId="{CBA06CE0-B705-014F-BB97-4CA7FF85A82F}" dt="2023-03-01T10:13:50.763" v="19" actId="2696"/>
        <pc:sldMkLst>
          <pc:docMk/>
          <pc:sldMk cId="1355086048" sldId="279"/>
        </pc:sldMkLst>
      </pc:sldChg>
      <pc:sldChg chg="addSp delSp modSp add mod delAnim modAnim">
        <pc:chgData name="Luís Santos" userId="1bcb44e7-5d82-436c-b2eb-8036fed75eb8" providerId="ADAL" clId="{CBA06CE0-B705-014F-BB97-4CA7FF85A82F}" dt="2023-03-02T11:38:47.013" v="1943"/>
        <pc:sldMkLst>
          <pc:docMk/>
          <pc:sldMk cId="2090192825" sldId="279"/>
        </pc:sldMkLst>
        <pc:spChg chg="mod">
          <ac:chgData name="Luís Santos" userId="1bcb44e7-5d82-436c-b2eb-8036fed75eb8" providerId="ADAL" clId="{CBA06CE0-B705-014F-BB97-4CA7FF85A82F}" dt="2023-03-02T11:36:22.727" v="1921" actId="20577"/>
          <ac:spMkLst>
            <pc:docMk/>
            <pc:sldMk cId="2090192825" sldId="279"/>
            <ac:spMk id="2" creationId="{AA738BF0-CA6B-4748-91BE-FF340D9A4813}"/>
          </ac:spMkLst>
        </pc:spChg>
        <pc:spChg chg="del">
          <ac:chgData name="Luís Santos" userId="1bcb44e7-5d82-436c-b2eb-8036fed75eb8" providerId="ADAL" clId="{CBA06CE0-B705-014F-BB97-4CA7FF85A82F}" dt="2023-03-02T11:36:02.860" v="1913" actId="478"/>
          <ac:spMkLst>
            <pc:docMk/>
            <pc:sldMk cId="2090192825" sldId="279"/>
            <ac:spMk id="10" creationId="{8F624E9C-527C-1562-82FC-B71C6E2109CC}"/>
          </ac:spMkLst>
        </pc:spChg>
        <pc:spChg chg="mod">
          <ac:chgData name="Luís Santos" userId="1bcb44e7-5d82-436c-b2eb-8036fed75eb8" providerId="ADAL" clId="{CBA06CE0-B705-014F-BB97-4CA7FF85A82F}" dt="2023-03-02T11:36:14.909" v="1914" actId="1076"/>
          <ac:spMkLst>
            <pc:docMk/>
            <pc:sldMk cId="2090192825" sldId="279"/>
            <ac:spMk id="11" creationId="{D36FDD21-FB16-4152-1A8F-73767B25FB5E}"/>
          </ac:spMkLst>
        </pc:spChg>
        <pc:spChg chg="add mod">
          <ac:chgData name="Luís Santos" userId="1bcb44e7-5d82-436c-b2eb-8036fed75eb8" providerId="ADAL" clId="{CBA06CE0-B705-014F-BB97-4CA7FF85A82F}" dt="2023-03-02T11:37:42.234" v="1940" actId="1076"/>
          <ac:spMkLst>
            <pc:docMk/>
            <pc:sldMk cId="2090192825" sldId="279"/>
            <ac:spMk id="12" creationId="{65EE9F28-9BA2-7680-E612-576933BDFA40}"/>
          </ac:spMkLst>
        </pc:spChg>
        <pc:picChg chg="add mod">
          <ac:chgData name="Luís Santos" userId="1bcb44e7-5d82-436c-b2eb-8036fed75eb8" providerId="ADAL" clId="{CBA06CE0-B705-014F-BB97-4CA7FF85A82F}" dt="2023-03-02T11:37:21.577" v="1934" actId="1076"/>
          <ac:picMkLst>
            <pc:docMk/>
            <pc:sldMk cId="2090192825" sldId="279"/>
            <ac:picMk id="3" creationId="{20967323-25B8-862F-18D3-EE42D9C5F38D}"/>
          </ac:picMkLst>
        </pc:picChg>
        <pc:picChg chg="del">
          <ac:chgData name="Luís Santos" userId="1bcb44e7-5d82-436c-b2eb-8036fed75eb8" providerId="ADAL" clId="{CBA06CE0-B705-014F-BB97-4CA7FF85A82F}" dt="2023-03-02T11:36:02.860" v="1913" actId="478"/>
          <ac:picMkLst>
            <pc:docMk/>
            <pc:sldMk cId="2090192825" sldId="279"/>
            <ac:picMk id="7" creationId="{1390D003-E505-D2F3-79BB-39C059C8C0D4}"/>
          </ac:picMkLst>
        </pc:picChg>
        <pc:picChg chg="mod">
          <ac:chgData name="Luís Santos" userId="1bcb44e7-5d82-436c-b2eb-8036fed75eb8" providerId="ADAL" clId="{CBA06CE0-B705-014F-BB97-4CA7FF85A82F}" dt="2023-03-02T11:36:14.909" v="1914" actId="1076"/>
          <ac:picMkLst>
            <pc:docMk/>
            <pc:sldMk cId="2090192825" sldId="279"/>
            <ac:picMk id="8" creationId="{FCC09F2B-34A3-B641-1990-CB71373AFA71}"/>
          </ac:picMkLst>
        </pc:picChg>
      </pc:sldChg>
      <pc:sldChg chg="del">
        <pc:chgData name="Luís Santos" userId="1bcb44e7-5d82-436c-b2eb-8036fed75eb8" providerId="ADAL" clId="{CBA06CE0-B705-014F-BB97-4CA7FF85A82F}" dt="2023-03-01T10:13:52.313" v="41" actId="2696"/>
        <pc:sldMkLst>
          <pc:docMk/>
          <pc:sldMk cId="2524131460" sldId="280"/>
        </pc:sldMkLst>
      </pc:sldChg>
      <pc:sldChg chg="addSp delSp modSp new mod modAnim">
        <pc:chgData name="Luís Santos" userId="1bcb44e7-5d82-436c-b2eb-8036fed75eb8" providerId="ADAL" clId="{CBA06CE0-B705-014F-BB97-4CA7FF85A82F}" dt="2023-03-02T11:51:10.559" v="2103"/>
        <pc:sldMkLst>
          <pc:docMk/>
          <pc:sldMk cId="2773170429" sldId="280"/>
        </pc:sldMkLst>
        <pc:spChg chg="mod">
          <ac:chgData name="Luís Santos" userId="1bcb44e7-5d82-436c-b2eb-8036fed75eb8" providerId="ADAL" clId="{CBA06CE0-B705-014F-BB97-4CA7FF85A82F}" dt="2023-03-02T11:47:33.334" v="2010" actId="20577"/>
          <ac:spMkLst>
            <pc:docMk/>
            <pc:sldMk cId="2773170429" sldId="280"/>
            <ac:spMk id="2" creationId="{3FCCA143-2C72-DB7E-41C3-5B9259C9C3F8}"/>
          </ac:spMkLst>
        </pc:spChg>
        <pc:spChg chg="del">
          <ac:chgData name="Luís Santos" userId="1bcb44e7-5d82-436c-b2eb-8036fed75eb8" providerId="ADAL" clId="{CBA06CE0-B705-014F-BB97-4CA7FF85A82F}" dt="2023-03-02T11:47:49.106" v="2011" actId="478"/>
          <ac:spMkLst>
            <pc:docMk/>
            <pc:sldMk cId="2773170429" sldId="280"/>
            <ac:spMk id="3" creationId="{7101AF3B-FEFD-0193-435C-44D03A46BE82}"/>
          </ac:spMkLst>
        </pc:spChg>
        <pc:spChg chg="add mod">
          <ac:chgData name="Luís Santos" userId="1bcb44e7-5d82-436c-b2eb-8036fed75eb8" providerId="ADAL" clId="{CBA06CE0-B705-014F-BB97-4CA7FF85A82F}" dt="2023-03-02T11:49:17.477" v="2033" actId="1076"/>
          <ac:spMkLst>
            <pc:docMk/>
            <pc:sldMk cId="2773170429" sldId="280"/>
            <ac:spMk id="9" creationId="{8E2D2EC3-22BB-D824-62AF-8D89039A7C72}"/>
          </ac:spMkLst>
        </pc:spChg>
        <pc:spChg chg="add mod">
          <ac:chgData name="Luís Santos" userId="1bcb44e7-5d82-436c-b2eb-8036fed75eb8" providerId="ADAL" clId="{CBA06CE0-B705-014F-BB97-4CA7FF85A82F}" dt="2023-03-02T11:49:32.940" v="2044" actId="1076"/>
          <ac:spMkLst>
            <pc:docMk/>
            <pc:sldMk cId="2773170429" sldId="280"/>
            <ac:spMk id="10" creationId="{759FC2AD-EED2-6825-F915-715292D94497}"/>
          </ac:spMkLst>
        </pc:spChg>
        <pc:spChg chg="add mod">
          <ac:chgData name="Luís Santos" userId="1bcb44e7-5d82-436c-b2eb-8036fed75eb8" providerId="ADAL" clId="{CBA06CE0-B705-014F-BB97-4CA7FF85A82F}" dt="2023-03-02T11:49:47.091" v="2052" actId="1076"/>
          <ac:spMkLst>
            <pc:docMk/>
            <pc:sldMk cId="2773170429" sldId="280"/>
            <ac:spMk id="11" creationId="{5AE95E1D-C915-1814-E53E-1F54E2464E45}"/>
          </ac:spMkLst>
        </pc:spChg>
        <pc:picChg chg="add mod">
          <ac:chgData name="Luís Santos" userId="1bcb44e7-5d82-436c-b2eb-8036fed75eb8" providerId="ADAL" clId="{CBA06CE0-B705-014F-BB97-4CA7FF85A82F}" dt="2023-03-02T11:48:26.655" v="2017" actId="1076"/>
          <ac:picMkLst>
            <pc:docMk/>
            <pc:sldMk cId="2773170429" sldId="280"/>
            <ac:picMk id="6" creationId="{938B2F91-D7E7-1E41-A856-E39047CB2387}"/>
          </ac:picMkLst>
        </pc:picChg>
        <pc:picChg chg="add mod">
          <ac:chgData name="Luís Santos" userId="1bcb44e7-5d82-436c-b2eb-8036fed75eb8" providerId="ADAL" clId="{CBA06CE0-B705-014F-BB97-4CA7FF85A82F}" dt="2023-03-02T11:48:35.462" v="2020" actId="1076"/>
          <ac:picMkLst>
            <pc:docMk/>
            <pc:sldMk cId="2773170429" sldId="280"/>
            <ac:picMk id="7" creationId="{B835AE8A-0353-3DBE-C60B-F33612252796}"/>
          </ac:picMkLst>
        </pc:picChg>
        <pc:picChg chg="add mod">
          <ac:chgData name="Luís Santos" userId="1bcb44e7-5d82-436c-b2eb-8036fed75eb8" providerId="ADAL" clId="{CBA06CE0-B705-014F-BB97-4CA7FF85A82F}" dt="2023-03-02T11:48:55.197" v="2025" actId="1076"/>
          <ac:picMkLst>
            <pc:docMk/>
            <pc:sldMk cId="2773170429" sldId="280"/>
            <ac:picMk id="8" creationId="{0B45E766-5B07-965A-E6C8-5A5C79AA4E23}"/>
          </ac:picMkLst>
        </pc:picChg>
      </pc:sldChg>
      <pc:sldChg chg="addSp delSp modSp new mod">
        <pc:chgData name="Luís Santos" userId="1bcb44e7-5d82-436c-b2eb-8036fed75eb8" providerId="ADAL" clId="{CBA06CE0-B705-014F-BB97-4CA7FF85A82F}" dt="2023-03-02T11:51:38.470" v="2120" actId="1076"/>
        <pc:sldMkLst>
          <pc:docMk/>
          <pc:sldMk cId="1100328794" sldId="281"/>
        </pc:sldMkLst>
        <pc:spChg chg="mod">
          <ac:chgData name="Luís Santos" userId="1bcb44e7-5d82-436c-b2eb-8036fed75eb8" providerId="ADAL" clId="{CBA06CE0-B705-014F-BB97-4CA7FF85A82F}" dt="2023-03-02T11:47:20.414" v="1987" actId="20577"/>
          <ac:spMkLst>
            <pc:docMk/>
            <pc:sldMk cId="1100328794" sldId="281"/>
            <ac:spMk id="2" creationId="{42DC3C8D-575B-069E-5EC4-A7D607AF52C5}"/>
          </ac:spMkLst>
        </pc:spChg>
        <pc:spChg chg="del">
          <ac:chgData name="Luís Santos" userId="1bcb44e7-5d82-436c-b2eb-8036fed75eb8" providerId="ADAL" clId="{CBA06CE0-B705-014F-BB97-4CA7FF85A82F}" dt="2023-03-02T11:47:06.881" v="1958" actId="478"/>
          <ac:spMkLst>
            <pc:docMk/>
            <pc:sldMk cId="1100328794" sldId="281"/>
            <ac:spMk id="3" creationId="{99E9CE1D-F4AF-15CC-8E5C-53C3A9CE4B12}"/>
          </ac:spMkLst>
        </pc:spChg>
        <pc:spChg chg="add mod">
          <ac:chgData name="Luís Santos" userId="1bcb44e7-5d82-436c-b2eb-8036fed75eb8" providerId="ADAL" clId="{CBA06CE0-B705-014F-BB97-4CA7FF85A82F}" dt="2023-03-02T11:51:29.406" v="2118" actId="1076"/>
          <ac:spMkLst>
            <pc:docMk/>
            <pc:sldMk cId="1100328794" sldId="281"/>
            <ac:spMk id="8" creationId="{BD8A37D5-B4EC-74A0-736C-601FCC12D36B}"/>
          </ac:spMkLst>
        </pc:spChg>
        <pc:spChg chg="add mod">
          <ac:chgData name="Luís Santos" userId="1bcb44e7-5d82-436c-b2eb-8036fed75eb8" providerId="ADAL" clId="{CBA06CE0-B705-014F-BB97-4CA7FF85A82F}" dt="2023-03-02T11:51:34.271" v="2119" actId="1076"/>
          <ac:spMkLst>
            <pc:docMk/>
            <pc:sldMk cId="1100328794" sldId="281"/>
            <ac:spMk id="9" creationId="{48AE8791-454A-25CD-2276-43F3EFBB0E1E}"/>
          </ac:spMkLst>
        </pc:spChg>
        <pc:spChg chg="add mod">
          <ac:chgData name="Luís Santos" userId="1bcb44e7-5d82-436c-b2eb-8036fed75eb8" providerId="ADAL" clId="{CBA06CE0-B705-014F-BB97-4CA7FF85A82F}" dt="2023-03-02T11:51:38.470" v="2120" actId="1076"/>
          <ac:spMkLst>
            <pc:docMk/>
            <pc:sldMk cId="1100328794" sldId="281"/>
            <ac:spMk id="10" creationId="{BCA28E0E-D076-BA74-8950-0133BFD3EBA2}"/>
          </ac:spMkLst>
        </pc:spChg>
        <pc:picChg chg="add mod">
          <ac:chgData name="Luís Santos" userId="1bcb44e7-5d82-436c-b2eb-8036fed75eb8" providerId="ADAL" clId="{CBA06CE0-B705-014F-BB97-4CA7FF85A82F}" dt="2023-03-02T11:50:41.689" v="2100" actId="14100"/>
          <ac:picMkLst>
            <pc:docMk/>
            <pc:sldMk cId="1100328794" sldId="281"/>
            <ac:picMk id="6" creationId="{A9B07DE3-3400-ADFA-F38A-56623AB218B6}"/>
          </ac:picMkLst>
        </pc:picChg>
        <pc:picChg chg="add mod">
          <ac:chgData name="Luís Santos" userId="1bcb44e7-5d82-436c-b2eb-8036fed75eb8" providerId="ADAL" clId="{CBA06CE0-B705-014F-BB97-4CA7FF85A82F}" dt="2023-03-02T11:50:53.648" v="2102" actId="1076"/>
          <ac:picMkLst>
            <pc:docMk/>
            <pc:sldMk cId="1100328794" sldId="281"/>
            <ac:picMk id="7" creationId="{980D8AAA-E123-A6DE-9225-8BB751E881C3}"/>
          </ac:picMkLst>
        </pc:picChg>
      </pc:sldChg>
      <pc:sldChg chg="del">
        <pc:chgData name="Luís Santos" userId="1bcb44e7-5d82-436c-b2eb-8036fed75eb8" providerId="ADAL" clId="{CBA06CE0-B705-014F-BB97-4CA7FF85A82F}" dt="2023-03-01T10:13:51.305" v="27" actId="2696"/>
        <pc:sldMkLst>
          <pc:docMk/>
          <pc:sldMk cId="3367771667" sldId="281"/>
        </pc:sldMkLst>
      </pc:sldChg>
      <pc:sldChg chg="del">
        <pc:chgData name="Luís Santos" userId="1bcb44e7-5d82-436c-b2eb-8036fed75eb8" providerId="ADAL" clId="{CBA06CE0-B705-014F-BB97-4CA7FF85A82F}" dt="2023-03-01T10:13:50.781" v="20" actId="2696"/>
        <pc:sldMkLst>
          <pc:docMk/>
          <pc:sldMk cId="455712586" sldId="282"/>
        </pc:sldMkLst>
      </pc:sldChg>
      <pc:sldChg chg="addSp delSp modSp new mod">
        <pc:chgData name="Luís Santos" userId="1bcb44e7-5d82-436c-b2eb-8036fed75eb8" providerId="ADAL" clId="{CBA06CE0-B705-014F-BB97-4CA7FF85A82F}" dt="2023-03-02T11:53:45.401" v="2141"/>
        <pc:sldMkLst>
          <pc:docMk/>
          <pc:sldMk cId="590850481" sldId="282"/>
        </pc:sldMkLst>
        <pc:spChg chg="mod">
          <ac:chgData name="Luís Santos" userId="1bcb44e7-5d82-436c-b2eb-8036fed75eb8" providerId="ADAL" clId="{CBA06CE0-B705-014F-BB97-4CA7FF85A82F}" dt="2023-03-02T11:51:58.850" v="2129" actId="20577"/>
          <ac:spMkLst>
            <pc:docMk/>
            <pc:sldMk cId="590850481" sldId="282"/>
            <ac:spMk id="2" creationId="{FB4EF4B5-CCDA-7117-ABF9-731888EA1B38}"/>
          </ac:spMkLst>
        </pc:spChg>
        <pc:spChg chg="del">
          <ac:chgData name="Luís Santos" userId="1bcb44e7-5d82-436c-b2eb-8036fed75eb8" providerId="ADAL" clId="{CBA06CE0-B705-014F-BB97-4CA7FF85A82F}" dt="2023-03-02T11:52:11.438" v="2130" actId="478"/>
          <ac:spMkLst>
            <pc:docMk/>
            <pc:sldMk cId="590850481" sldId="282"/>
            <ac:spMk id="3" creationId="{104CB7CB-32F6-B2EE-8B78-543C8B581C1F}"/>
          </ac:spMkLst>
        </pc:spChg>
        <pc:spChg chg="add mod">
          <ac:chgData name="Luís Santos" userId="1bcb44e7-5d82-436c-b2eb-8036fed75eb8" providerId="ADAL" clId="{CBA06CE0-B705-014F-BB97-4CA7FF85A82F}" dt="2023-03-02T11:53:45.401" v="2141"/>
          <ac:spMkLst>
            <pc:docMk/>
            <pc:sldMk cId="590850481" sldId="282"/>
            <ac:spMk id="8" creationId="{F5A432B5-936B-D895-23B0-EFEC0E04478C}"/>
          </ac:spMkLst>
        </pc:spChg>
        <pc:spChg chg="add mod">
          <ac:chgData name="Luís Santos" userId="1bcb44e7-5d82-436c-b2eb-8036fed75eb8" providerId="ADAL" clId="{CBA06CE0-B705-014F-BB97-4CA7FF85A82F}" dt="2023-03-02T11:53:45.401" v="2141"/>
          <ac:spMkLst>
            <pc:docMk/>
            <pc:sldMk cId="590850481" sldId="282"/>
            <ac:spMk id="9" creationId="{16B7FF63-FC3E-4EAD-5D14-8459E7DF530B}"/>
          </ac:spMkLst>
        </pc:spChg>
        <pc:spChg chg="add mod">
          <ac:chgData name="Luís Santos" userId="1bcb44e7-5d82-436c-b2eb-8036fed75eb8" providerId="ADAL" clId="{CBA06CE0-B705-014F-BB97-4CA7FF85A82F}" dt="2023-03-02T11:53:45.401" v="2141"/>
          <ac:spMkLst>
            <pc:docMk/>
            <pc:sldMk cId="590850481" sldId="282"/>
            <ac:spMk id="10" creationId="{92748B17-223B-7D0D-D7F0-F66C8464A5BD}"/>
          </ac:spMkLst>
        </pc:spChg>
        <pc:picChg chg="add mod">
          <ac:chgData name="Luís Santos" userId="1bcb44e7-5d82-436c-b2eb-8036fed75eb8" providerId="ADAL" clId="{CBA06CE0-B705-014F-BB97-4CA7FF85A82F}" dt="2023-03-02T11:53:37.370" v="2140" actId="1076"/>
          <ac:picMkLst>
            <pc:docMk/>
            <pc:sldMk cId="590850481" sldId="282"/>
            <ac:picMk id="6" creationId="{14687E28-AF23-4744-4260-3ECF37B26421}"/>
          </ac:picMkLst>
        </pc:picChg>
        <pc:picChg chg="add mod">
          <ac:chgData name="Luís Santos" userId="1bcb44e7-5d82-436c-b2eb-8036fed75eb8" providerId="ADAL" clId="{CBA06CE0-B705-014F-BB97-4CA7FF85A82F}" dt="2023-03-02T11:53:37.370" v="2140" actId="1076"/>
          <ac:picMkLst>
            <pc:docMk/>
            <pc:sldMk cId="590850481" sldId="282"/>
            <ac:picMk id="7" creationId="{1CA5A3F4-6A11-EA5B-822A-438B24DB15E6}"/>
          </ac:picMkLst>
        </pc:picChg>
      </pc:sldChg>
      <pc:sldChg chg="del">
        <pc:chgData name="Luís Santos" userId="1bcb44e7-5d82-436c-b2eb-8036fed75eb8" providerId="ADAL" clId="{CBA06CE0-B705-014F-BB97-4CA7FF85A82F}" dt="2023-03-01T10:13:50.893" v="22" actId="2696"/>
        <pc:sldMkLst>
          <pc:docMk/>
          <pc:sldMk cId="102000396" sldId="283"/>
        </pc:sldMkLst>
      </pc:sldChg>
      <pc:sldChg chg="addSp delSp modSp new mod">
        <pc:chgData name="Luís Santos" userId="1bcb44e7-5d82-436c-b2eb-8036fed75eb8" providerId="ADAL" clId="{CBA06CE0-B705-014F-BB97-4CA7FF85A82F}" dt="2023-03-02T11:55:22.790" v="2169" actId="20577"/>
        <pc:sldMkLst>
          <pc:docMk/>
          <pc:sldMk cId="4021188032" sldId="283"/>
        </pc:sldMkLst>
        <pc:spChg chg="mod">
          <ac:chgData name="Luís Santos" userId="1bcb44e7-5d82-436c-b2eb-8036fed75eb8" providerId="ADAL" clId="{CBA06CE0-B705-014F-BB97-4CA7FF85A82F}" dt="2023-03-02T11:55:22.790" v="2169" actId="20577"/>
          <ac:spMkLst>
            <pc:docMk/>
            <pc:sldMk cId="4021188032" sldId="283"/>
            <ac:spMk id="2" creationId="{79D94653-0FFF-F893-9B5F-9B56BAFC29F0}"/>
          </ac:spMkLst>
        </pc:spChg>
        <pc:spChg chg="del">
          <ac:chgData name="Luís Santos" userId="1bcb44e7-5d82-436c-b2eb-8036fed75eb8" providerId="ADAL" clId="{CBA06CE0-B705-014F-BB97-4CA7FF85A82F}" dt="2023-03-02T11:55:07.645" v="2143" actId="478"/>
          <ac:spMkLst>
            <pc:docMk/>
            <pc:sldMk cId="4021188032" sldId="283"/>
            <ac:spMk id="3" creationId="{0711CC53-67BE-804F-4814-DD7784FE6329}"/>
          </ac:spMkLst>
        </pc:spChg>
        <pc:picChg chg="add mod">
          <ac:chgData name="Luís Santos" userId="1bcb44e7-5d82-436c-b2eb-8036fed75eb8" providerId="ADAL" clId="{CBA06CE0-B705-014F-BB97-4CA7FF85A82F}" dt="2023-03-02T11:55:16.804" v="2147" actId="1076"/>
          <ac:picMkLst>
            <pc:docMk/>
            <pc:sldMk cId="4021188032" sldId="283"/>
            <ac:picMk id="6" creationId="{1B86F2C8-B8DF-9E69-055A-6F8EE798E98C}"/>
          </ac:picMkLst>
        </pc:picChg>
      </pc:sldChg>
      <pc:sldChg chg="del">
        <pc:chgData name="Luís Santos" userId="1bcb44e7-5d82-436c-b2eb-8036fed75eb8" providerId="ADAL" clId="{CBA06CE0-B705-014F-BB97-4CA7FF85A82F}" dt="2023-03-01T10:13:51.818" v="34" actId="2696"/>
        <pc:sldMkLst>
          <pc:docMk/>
          <pc:sldMk cId="1972098969" sldId="284"/>
        </pc:sldMkLst>
      </pc:sldChg>
      <pc:sldChg chg="addSp modSp new mod ord">
        <pc:chgData name="Luís Santos" userId="1bcb44e7-5d82-436c-b2eb-8036fed75eb8" providerId="ADAL" clId="{CBA06CE0-B705-014F-BB97-4CA7FF85A82F}" dt="2023-03-02T14:41:39.163" v="2444" actId="20578"/>
        <pc:sldMkLst>
          <pc:docMk/>
          <pc:sldMk cId="3339779015" sldId="284"/>
        </pc:sldMkLst>
        <pc:spChg chg="mod">
          <ac:chgData name="Luís Santos" userId="1bcb44e7-5d82-436c-b2eb-8036fed75eb8" providerId="ADAL" clId="{CBA06CE0-B705-014F-BB97-4CA7FF85A82F}" dt="2023-03-02T12:12:12.670" v="2195" actId="20577"/>
          <ac:spMkLst>
            <pc:docMk/>
            <pc:sldMk cId="3339779015" sldId="284"/>
            <ac:spMk id="2" creationId="{0CFFF2F9-331A-7265-639C-40E9647A4BEE}"/>
          </ac:spMkLst>
        </pc:spChg>
        <pc:spChg chg="mod">
          <ac:chgData name="Luís Santos" userId="1bcb44e7-5d82-436c-b2eb-8036fed75eb8" providerId="ADAL" clId="{CBA06CE0-B705-014F-BB97-4CA7FF85A82F}" dt="2023-03-02T12:18:01.431" v="2366"/>
          <ac:spMkLst>
            <pc:docMk/>
            <pc:sldMk cId="3339779015" sldId="284"/>
            <ac:spMk id="3" creationId="{8F5843D0-6DF4-C47C-A0E3-05BAA2754264}"/>
          </ac:spMkLst>
        </pc:spChg>
        <pc:spChg chg="add mod">
          <ac:chgData name="Luís Santos" userId="1bcb44e7-5d82-436c-b2eb-8036fed75eb8" providerId="ADAL" clId="{CBA06CE0-B705-014F-BB97-4CA7FF85A82F}" dt="2023-03-02T12:17:55.145" v="2365"/>
          <ac:spMkLst>
            <pc:docMk/>
            <pc:sldMk cId="3339779015" sldId="284"/>
            <ac:spMk id="6" creationId="{05F74021-E646-F2DF-C39E-FCC15F68419B}"/>
          </ac:spMkLst>
        </pc:spChg>
      </pc:sldChg>
      <pc:sldChg chg="del">
        <pc:chgData name="Luís Santos" userId="1bcb44e7-5d82-436c-b2eb-8036fed75eb8" providerId="ADAL" clId="{CBA06CE0-B705-014F-BB97-4CA7FF85A82F}" dt="2023-03-01T10:13:51.668" v="29" actId="2696"/>
        <pc:sldMkLst>
          <pc:docMk/>
          <pc:sldMk cId="2211460531" sldId="285"/>
        </pc:sldMkLst>
      </pc:sldChg>
      <pc:sldChg chg="addSp delSp modSp new mod ord">
        <pc:chgData name="Luís Santos" userId="1bcb44e7-5d82-436c-b2eb-8036fed75eb8" providerId="ADAL" clId="{CBA06CE0-B705-014F-BB97-4CA7FF85A82F}" dt="2023-03-02T14:51:42.362" v="2507" actId="20577"/>
        <pc:sldMkLst>
          <pc:docMk/>
          <pc:sldMk cId="4005697416" sldId="285"/>
        </pc:sldMkLst>
        <pc:spChg chg="mod">
          <ac:chgData name="Luís Santos" userId="1bcb44e7-5d82-436c-b2eb-8036fed75eb8" providerId="ADAL" clId="{CBA06CE0-B705-014F-BB97-4CA7FF85A82F}" dt="2023-03-02T14:51:42.362" v="2507" actId="20577"/>
          <ac:spMkLst>
            <pc:docMk/>
            <pc:sldMk cId="4005697416" sldId="285"/>
            <ac:spMk id="2" creationId="{9D355EBB-6C24-FAE4-EE63-9C81389A2B74}"/>
          </ac:spMkLst>
        </pc:spChg>
        <pc:spChg chg="del">
          <ac:chgData name="Luís Santos" userId="1bcb44e7-5d82-436c-b2eb-8036fed75eb8" providerId="ADAL" clId="{CBA06CE0-B705-014F-BB97-4CA7FF85A82F}" dt="2023-03-02T14:34:23.788" v="2368" actId="478"/>
          <ac:spMkLst>
            <pc:docMk/>
            <pc:sldMk cId="4005697416" sldId="285"/>
            <ac:spMk id="3" creationId="{358693D5-461D-2ADA-20A7-754D1201F1DD}"/>
          </ac:spMkLst>
        </pc:spChg>
        <pc:picChg chg="add mod">
          <ac:chgData name="Luís Santos" userId="1bcb44e7-5d82-436c-b2eb-8036fed75eb8" providerId="ADAL" clId="{CBA06CE0-B705-014F-BB97-4CA7FF85A82F}" dt="2023-03-02T14:34:32.684" v="2371" actId="1076"/>
          <ac:picMkLst>
            <pc:docMk/>
            <pc:sldMk cId="4005697416" sldId="285"/>
            <ac:picMk id="6" creationId="{08745B19-B0BA-1822-B63E-B5D12C824C03}"/>
          </ac:picMkLst>
        </pc:picChg>
        <pc:picChg chg="add mod">
          <ac:chgData name="Luís Santos" userId="1bcb44e7-5d82-436c-b2eb-8036fed75eb8" providerId="ADAL" clId="{CBA06CE0-B705-014F-BB97-4CA7FF85A82F}" dt="2023-03-02T14:35:18.377" v="2392" actId="1076"/>
          <ac:picMkLst>
            <pc:docMk/>
            <pc:sldMk cId="4005697416" sldId="285"/>
            <ac:picMk id="7" creationId="{11B3BD2F-EDDB-77D7-5844-C622C9FDA9AC}"/>
          </ac:picMkLst>
        </pc:picChg>
      </pc:sldChg>
      <pc:sldChg chg="addSp delSp modSp new mod delAnim modAnim">
        <pc:chgData name="Luís Santos" userId="1bcb44e7-5d82-436c-b2eb-8036fed75eb8" providerId="ADAL" clId="{CBA06CE0-B705-014F-BB97-4CA7FF85A82F}" dt="2023-03-02T14:56:38.595" v="2540" actId="207"/>
        <pc:sldMkLst>
          <pc:docMk/>
          <pc:sldMk cId="4029871372" sldId="286"/>
        </pc:sldMkLst>
        <pc:spChg chg="mod">
          <ac:chgData name="Luís Santos" userId="1bcb44e7-5d82-436c-b2eb-8036fed75eb8" providerId="ADAL" clId="{CBA06CE0-B705-014F-BB97-4CA7FF85A82F}" dt="2023-03-02T14:48:56.425" v="2466" actId="20577"/>
          <ac:spMkLst>
            <pc:docMk/>
            <pc:sldMk cId="4029871372" sldId="286"/>
            <ac:spMk id="2" creationId="{03C755E8-97D3-D186-FACD-412260568980}"/>
          </ac:spMkLst>
        </pc:spChg>
        <pc:spChg chg="del">
          <ac:chgData name="Luís Santos" userId="1bcb44e7-5d82-436c-b2eb-8036fed75eb8" providerId="ADAL" clId="{CBA06CE0-B705-014F-BB97-4CA7FF85A82F}" dt="2023-03-02T14:38:21.833" v="2394" actId="478"/>
          <ac:spMkLst>
            <pc:docMk/>
            <pc:sldMk cId="4029871372" sldId="286"/>
            <ac:spMk id="3" creationId="{67BCD603-B53C-068B-8CED-05DBAC48DD56}"/>
          </ac:spMkLst>
        </pc:spChg>
        <pc:spChg chg="add mod">
          <ac:chgData name="Luís Santos" userId="1bcb44e7-5d82-436c-b2eb-8036fed75eb8" providerId="ADAL" clId="{CBA06CE0-B705-014F-BB97-4CA7FF85A82F}" dt="2023-03-02T14:56:38.595" v="2540" actId="207"/>
          <ac:spMkLst>
            <pc:docMk/>
            <pc:sldMk cId="4029871372" sldId="286"/>
            <ac:spMk id="8" creationId="{4400D8B4-3F49-A832-B3E3-22619CE7927C}"/>
          </ac:spMkLst>
        </pc:spChg>
        <pc:picChg chg="add del mod">
          <ac:chgData name="Luís Santos" userId="1bcb44e7-5d82-436c-b2eb-8036fed75eb8" providerId="ADAL" clId="{CBA06CE0-B705-014F-BB97-4CA7FF85A82F}" dt="2023-03-02T14:50:35.963" v="2472" actId="478"/>
          <ac:picMkLst>
            <pc:docMk/>
            <pc:sldMk cId="4029871372" sldId="286"/>
            <ac:picMk id="6" creationId="{B7CFBAF2-91AA-1687-F60D-61E86B42E4C4}"/>
          </ac:picMkLst>
        </pc:picChg>
        <pc:picChg chg="add mod">
          <ac:chgData name="Luís Santos" userId="1bcb44e7-5d82-436c-b2eb-8036fed75eb8" providerId="ADAL" clId="{CBA06CE0-B705-014F-BB97-4CA7FF85A82F}" dt="2023-03-02T14:38:32.450" v="2396"/>
          <ac:picMkLst>
            <pc:docMk/>
            <pc:sldMk cId="4029871372" sldId="286"/>
            <ac:picMk id="7" creationId="{348B8E26-DFAE-D621-7095-D743A774FF71}"/>
          </ac:picMkLst>
        </pc:picChg>
        <pc:picChg chg="add del mod">
          <ac:chgData name="Luís Santos" userId="1bcb44e7-5d82-436c-b2eb-8036fed75eb8" providerId="ADAL" clId="{CBA06CE0-B705-014F-BB97-4CA7FF85A82F}" dt="2023-03-02T14:49:11.597" v="2467" actId="478"/>
          <ac:picMkLst>
            <pc:docMk/>
            <pc:sldMk cId="4029871372" sldId="286"/>
            <ac:picMk id="9" creationId="{3CDB04F4-2C6D-4F66-77B6-7F38D6FAD0FC}"/>
          </ac:picMkLst>
        </pc:picChg>
        <pc:picChg chg="add mod">
          <ac:chgData name="Luís Santos" userId="1bcb44e7-5d82-436c-b2eb-8036fed75eb8" providerId="ADAL" clId="{CBA06CE0-B705-014F-BB97-4CA7FF85A82F}" dt="2023-03-02T14:50:11.831" v="2471" actId="1076"/>
          <ac:picMkLst>
            <pc:docMk/>
            <pc:sldMk cId="4029871372" sldId="286"/>
            <ac:picMk id="10" creationId="{937ADC13-58A0-00F4-2195-C05694A0EF79}"/>
          </ac:picMkLst>
        </pc:picChg>
        <pc:picChg chg="add mod">
          <ac:chgData name="Luís Santos" userId="1bcb44e7-5d82-436c-b2eb-8036fed75eb8" providerId="ADAL" clId="{CBA06CE0-B705-014F-BB97-4CA7FF85A82F}" dt="2023-03-02T14:50:58.629" v="2474" actId="1076"/>
          <ac:picMkLst>
            <pc:docMk/>
            <pc:sldMk cId="4029871372" sldId="286"/>
            <ac:picMk id="11" creationId="{BE250E95-2376-3FDE-B1DD-852FC0FA3430}"/>
          </ac:picMkLst>
        </pc:picChg>
        <pc:picChg chg="add mod">
          <ac:chgData name="Luís Santos" userId="1bcb44e7-5d82-436c-b2eb-8036fed75eb8" providerId="ADAL" clId="{CBA06CE0-B705-014F-BB97-4CA7FF85A82F}" dt="2023-03-02T14:54:10.009" v="2517"/>
          <ac:picMkLst>
            <pc:docMk/>
            <pc:sldMk cId="4029871372" sldId="286"/>
            <ac:picMk id="12" creationId="{291D6C18-4AFA-573D-4EC5-03B7F59D93BA}"/>
          </ac:picMkLst>
        </pc:picChg>
      </pc:sldChg>
      <pc:sldChg chg="addSp delSp modSp add mod ord delAnim modAnim">
        <pc:chgData name="Luís Santos" userId="1bcb44e7-5d82-436c-b2eb-8036fed75eb8" providerId="ADAL" clId="{CBA06CE0-B705-014F-BB97-4CA7FF85A82F}" dt="2023-03-02T14:55:37.760" v="2522" actId="207"/>
        <pc:sldMkLst>
          <pc:docMk/>
          <pc:sldMk cId="1619330602" sldId="287"/>
        </pc:sldMkLst>
        <pc:spChg chg="add del">
          <ac:chgData name="Luís Santos" userId="1bcb44e7-5d82-436c-b2eb-8036fed75eb8" providerId="ADAL" clId="{CBA06CE0-B705-014F-BB97-4CA7FF85A82F}" dt="2023-03-02T14:44:12.283" v="2447" actId="478"/>
          <ac:spMkLst>
            <pc:docMk/>
            <pc:sldMk cId="1619330602" sldId="287"/>
            <ac:spMk id="3" creationId="{B4819E20-5DA7-DFFD-6F74-D6D2C12FCFF1}"/>
          </ac:spMkLst>
        </pc:spChg>
        <pc:spChg chg="del">
          <ac:chgData name="Luís Santos" userId="1bcb44e7-5d82-436c-b2eb-8036fed75eb8" providerId="ADAL" clId="{CBA06CE0-B705-014F-BB97-4CA7FF85A82F}" dt="2023-03-02T14:44:14.135" v="2448" actId="478"/>
          <ac:spMkLst>
            <pc:docMk/>
            <pc:sldMk cId="1619330602" sldId="287"/>
            <ac:spMk id="8" creationId="{4400D8B4-3F49-A832-B3E3-22619CE7927C}"/>
          </ac:spMkLst>
        </pc:spChg>
        <pc:spChg chg="add mod">
          <ac:chgData name="Luís Santos" userId="1bcb44e7-5d82-436c-b2eb-8036fed75eb8" providerId="ADAL" clId="{CBA06CE0-B705-014F-BB97-4CA7FF85A82F}" dt="2023-03-02T14:55:37.760" v="2522" actId="207"/>
          <ac:spMkLst>
            <pc:docMk/>
            <pc:sldMk cId="1619330602" sldId="287"/>
            <ac:spMk id="10" creationId="{CC60C3AA-8758-44F5-896E-B2050961CAAA}"/>
          </ac:spMkLst>
        </pc:spChg>
        <pc:spChg chg="add mod">
          <ac:chgData name="Luís Santos" userId="1bcb44e7-5d82-436c-b2eb-8036fed75eb8" providerId="ADAL" clId="{CBA06CE0-B705-014F-BB97-4CA7FF85A82F}" dt="2023-03-02T14:55:37.760" v="2522" actId="207"/>
          <ac:spMkLst>
            <pc:docMk/>
            <pc:sldMk cId="1619330602" sldId="287"/>
            <ac:spMk id="11" creationId="{D4178CC2-E630-7C45-75C5-DC94BDE13815}"/>
          </ac:spMkLst>
        </pc:spChg>
        <pc:picChg chg="add mod">
          <ac:chgData name="Luís Santos" userId="1bcb44e7-5d82-436c-b2eb-8036fed75eb8" providerId="ADAL" clId="{CBA06CE0-B705-014F-BB97-4CA7FF85A82F}" dt="2023-03-02T14:52:52.495" v="2510"/>
          <ac:picMkLst>
            <pc:docMk/>
            <pc:sldMk cId="1619330602" sldId="287"/>
            <ac:picMk id="12" creationId="{6EB5F6CE-3036-A2B4-8989-211972E067BB}"/>
          </ac:picMkLst>
        </pc:picChg>
      </pc:sldChg>
      <pc:sldChg chg="modSp new mod modAnim">
        <pc:chgData name="Luís Santos" userId="1bcb44e7-5d82-436c-b2eb-8036fed75eb8" providerId="ADAL" clId="{CBA06CE0-B705-014F-BB97-4CA7FF85A82F}" dt="2023-03-02T15:09:08.454" v="2815"/>
        <pc:sldMkLst>
          <pc:docMk/>
          <pc:sldMk cId="3851884144" sldId="288"/>
        </pc:sldMkLst>
        <pc:spChg chg="mod">
          <ac:chgData name="Luís Santos" userId="1bcb44e7-5d82-436c-b2eb-8036fed75eb8" providerId="ADAL" clId="{CBA06CE0-B705-014F-BB97-4CA7FF85A82F}" dt="2023-03-02T14:52:02.070" v="2509"/>
          <ac:spMkLst>
            <pc:docMk/>
            <pc:sldMk cId="3851884144" sldId="288"/>
            <ac:spMk id="2" creationId="{4FFA3C45-1C80-9AF3-5103-C22792C20394}"/>
          </ac:spMkLst>
        </pc:spChg>
        <pc:spChg chg="mod">
          <ac:chgData name="Luís Santos" userId="1bcb44e7-5d82-436c-b2eb-8036fed75eb8" providerId="ADAL" clId="{CBA06CE0-B705-014F-BB97-4CA7FF85A82F}" dt="2023-03-02T15:08:28.352" v="2808"/>
          <ac:spMkLst>
            <pc:docMk/>
            <pc:sldMk cId="3851884144" sldId="288"/>
            <ac:spMk id="3" creationId="{746ADE39-1BC5-C9FB-8DF2-69787DA878D8}"/>
          </ac:spMkLst>
        </pc:spChg>
      </pc:sldChg>
      <pc:sldChg chg="addSp delSp modSp add mod delAnim modAnim">
        <pc:chgData name="Luís Santos" userId="1bcb44e7-5d82-436c-b2eb-8036fed75eb8" providerId="ADAL" clId="{CBA06CE0-B705-014F-BB97-4CA7FF85A82F}" dt="2023-03-02T14:59:13.491" v="2556"/>
        <pc:sldMkLst>
          <pc:docMk/>
          <pc:sldMk cId="1208811651" sldId="289"/>
        </pc:sldMkLst>
        <pc:spChg chg="mod">
          <ac:chgData name="Luís Santos" userId="1bcb44e7-5d82-436c-b2eb-8036fed75eb8" providerId="ADAL" clId="{CBA06CE0-B705-014F-BB97-4CA7FF85A82F}" dt="2023-03-02T14:56:21.603" v="2539" actId="20577"/>
          <ac:spMkLst>
            <pc:docMk/>
            <pc:sldMk cId="1208811651" sldId="289"/>
            <ac:spMk id="2" creationId="{03C755E8-97D3-D186-FACD-412260568980}"/>
          </ac:spMkLst>
        </pc:spChg>
        <pc:spChg chg="mod">
          <ac:chgData name="Luís Santos" userId="1bcb44e7-5d82-436c-b2eb-8036fed75eb8" providerId="ADAL" clId="{CBA06CE0-B705-014F-BB97-4CA7FF85A82F}" dt="2023-03-02T14:57:33.194" v="2543" actId="207"/>
          <ac:spMkLst>
            <pc:docMk/>
            <pc:sldMk cId="1208811651" sldId="289"/>
            <ac:spMk id="8" creationId="{4400D8B4-3F49-A832-B3E3-22619CE7927C}"/>
          </ac:spMkLst>
        </pc:spChg>
        <pc:picChg chg="add mod">
          <ac:chgData name="Luís Santos" userId="1bcb44e7-5d82-436c-b2eb-8036fed75eb8" providerId="ADAL" clId="{CBA06CE0-B705-014F-BB97-4CA7FF85A82F}" dt="2023-03-02T14:58:24.339" v="2547" actId="1076"/>
          <ac:picMkLst>
            <pc:docMk/>
            <pc:sldMk cId="1208811651" sldId="289"/>
            <ac:picMk id="3" creationId="{2304CBBE-8424-453E-DC97-A90ECB188D50}"/>
          </ac:picMkLst>
        </pc:picChg>
        <pc:picChg chg="add mod">
          <ac:chgData name="Luís Santos" userId="1bcb44e7-5d82-436c-b2eb-8036fed75eb8" providerId="ADAL" clId="{CBA06CE0-B705-014F-BB97-4CA7FF85A82F}" dt="2023-03-02T14:59:10.184" v="2555" actId="1076"/>
          <ac:picMkLst>
            <pc:docMk/>
            <pc:sldMk cId="1208811651" sldId="289"/>
            <ac:picMk id="6" creationId="{82F5E8B2-E35D-2B33-0176-94682DFEE4D1}"/>
          </ac:picMkLst>
        </pc:picChg>
        <pc:picChg chg="del">
          <ac:chgData name="Luís Santos" userId="1bcb44e7-5d82-436c-b2eb-8036fed75eb8" providerId="ADAL" clId="{CBA06CE0-B705-014F-BB97-4CA7FF85A82F}" dt="2023-03-02T14:57:53.473" v="2545" actId="478"/>
          <ac:picMkLst>
            <pc:docMk/>
            <pc:sldMk cId="1208811651" sldId="289"/>
            <ac:picMk id="10" creationId="{937ADC13-58A0-00F4-2195-C05694A0EF79}"/>
          </ac:picMkLst>
        </pc:picChg>
        <pc:picChg chg="del">
          <ac:chgData name="Luís Santos" userId="1bcb44e7-5d82-436c-b2eb-8036fed75eb8" providerId="ADAL" clId="{CBA06CE0-B705-014F-BB97-4CA7FF85A82F}" dt="2023-03-02T14:57:50.311" v="2544" actId="478"/>
          <ac:picMkLst>
            <pc:docMk/>
            <pc:sldMk cId="1208811651" sldId="289"/>
            <ac:picMk id="11" creationId="{BE250E95-2376-3FDE-B1DD-852FC0FA3430}"/>
          </ac:picMkLst>
        </pc:picChg>
      </pc:sldChg>
      <pc:sldChg chg="addSp modSp new mod ord modAnim">
        <pc:chgData name="Luís Santos" userId="1bcb44e7-5d82-436c-b2eb-8036fed75eb8" providerId="ADAL" clId="{CBA06CE0-B705-014F-BB97-4CA7FF85A82F}" dt="2023-03-02T15:51:29.212" v="3230" actId="20578"/>
        <pc:sldMkLst>
          <pc:docMk/>
          <pc:sldMk cId="1744936255" sldId="290"/>
        </pc:sldMkLst>
        <pc:spChg chg="mod">
          <ac:chgData name="Luís Santos" userId="1bcb44e7-5d82-436c-b2eb-8036fed75eb8" providerId="ADAL" clId="{CBA06CE0-B705-014F-BB97-4CA7FF85A82F}" dt="2023-03-02T15:19:00.763" v="2846" actId="20577"/>
          <ac:spMkLst>
            <pc:docMk/>
            <pc:sldMk cId="1744936255" sldId="290"/>
            <ac:spMk id="2" creationId="{92688E45-7F8A-2D3D-318F-00D37BFBEDAC}"/>
          </ac:spMkLst>
        </pc:spChg>
        <pc:spChg chg="mod">
          <ac:chgData name="Luís Santos" userId="1bcb44e7-5d82-436c-b2eb-8036fed75eb8" providerId="ADAL" clId="{CBA06CE0-B705-014F-BB97-4CA7FF85A82F}" dt="2023-03-02T15:24:45.528" v="2910" actId="14100"/>
          <ac:spMkLst>
            <pc:docMk/>
            <pc:sldMk cId="1744936255" sldId="290"/>
            <ac:spMk id="3" creationId="{30E7F022-53DC-3F9D-433C-EC774CBA5A5E}"/>
          </ac:spMkLst>
        </pc:spChg>
        <pc:picChg chg="add mod">
          <ac:chgData name="Luís Santos" userId="1bcb44e7-5d82-436c-b2eb-8036fed75eb8" providerId="ADAL" clId="{CBA06CE0-B705-014F-BB97-4CA7FF85A82F}" dt="2023-03-02T15:24:56.791" v="2913" actId="1076"/>
          <ac:picMkLst>
            <pc:docMk/>
            <pc:sldMk cId="1744936255" sldId="290"/>
            <ac:picMk id="6" creationId="{39FF5186-5B3A-2C2A-9B24-86F01CE9AABD}"/>
          </ac:picMkLst>
        </pc:picChg>
      </pc:sldChg>
      <pc:sldChg chg="addSp delSp modSp new mod modAnim">
        <pc:chgData name="Luís Santos" userId="1bcb44e7-5d82-436c-b2eb-8036fed75eb8" providerId="ADAL" clId="{CBA06CE0-B705-014F-BB97-4CA7FF85A82F}" dt="2023-03-02T15:35:38.534" v="2976"/>
        <pc:sldMkLst>
          <pc:docMk/>
          <pc:sldMk cId="1663457640" sldId="291"/>
        </pc:sldMkLst>
        <pc:spChg chg="mod">
          <ac:chgData name="Luís Santos" userId="1bcb44e7-5d82-436c-b2eb-8036fed75eb8" providerId="ADAL" clId="{CBA06CE0-B705-014F-BB97-4CA7FF85A82F}" dt="2023-03-02T15:35:38.534" v="2976"/>
          <ac:spMkLst>
            <pc:docMk/>
            <pc:sldMk cId="1663457640" sldId="291"/>
            <ac:spMk id="2" creationId="{97385321-8F3F-BCFD-639B-40C647247D55}"/>
          </ac:spMkLst>
        </pc:spChg>
        <pc:spChg chg="del">
          <ac:chgData name="Luís Santos" userId="1bcb44e7-5d82-436c-b2eb-8036fed75eb8" providerId="ADAL" clId="{CBA06CE0-B705-014F-BB97-4CA7FF85A82F}" dt="2023-03-02T15:26:30.892" v="2916" actId="478"/>
          <ac:spMkLst>
            <pc:docMk/>
            <pc:sldMk cId="1663457640" sldId="291"/>
            <ac:spMk id="3" creationId="{85EBF165-C87A-042F-B7DC-494E5B43E486}"/>
          </ac:spMkLst>
        </pc:spChg>
        <pc:spChg chg="add mod">
          <ac:chgData name="Luís Santos" userId="1bcb44e7-5d82-436c-b2eb-8036fed75eb8" providerId="ADAL" clId="{CBA06CE0-B705-014F-BB97-4CA7FF85A82F}" dt="2023-03-02T15:32:11.731" v="2959" actId="1076"/>
          <ac:spMkLst>
            <pc:docMk/>
            <pc:sldMk cId="1663457640" sldId="291"/>
            <ac:spMk id="11" creationId="{75549407-69A2-86E3-3B44-68DB277972AB}"/>
          </ac:spMkLst>
        </pc:spChg>
        <pc:spChg chg="add mod">
          <ac:chgData name="Luís Santos" userId="1bcb44e7-5d82-436c-b2eb-8036fed75eb8" providerId="ADAL" clId="{CBA06CE0-B705-014F-BB97-4CA7FF85A82F}" dt="2023-03-02T15:31:59.921" v="2958" actId="208"/>
          <ac:spMkLst>
            <pc:docMk/>
            <pc:sldMk cId="1663457640" sldId="291"/>
            <ac:spMk id="12" creationId="{40299E02-9AD5-C35D-9098-793CDEBB68B4}"/>
          </ac:spMkLst>
        </pc:spChg>
        <pc:picChg chg="add del mod">
          <ac:chgData name="Luís Santos" userId="1bcb44e7-5d82-436c-b2eb-8036fed75eb8" providerId="ADAL" clId="{CBA06CE0-B705-014F-BB97-4CA7FF85A82F}" dt="2023-03-02T15:26:47.292" v="2918" actId="478"/>
          <ac:picMkLst>
            <pc:docMk/>
            <pc:sldMk cId="1663457640" sldId="291"/>
            <ac:picMk id="6" creationId="{D3507C33-9A22-F145-8C66-35713ECB2179}"/>
          </ac:picMkLst>
        </pc:picChg>
        <pc:picChg chg="add mod">
          <ac:chgData name="Luís Santos" userId="1bcb44e7-5d82-436c-b2eb-8036fed75eb8" providerId="ADAL" clId="{CBA06CE0-B705-014F-BB97-4CA7FF85A82F}" dt="2023-03-02T15:28:55.154" v="2932" actId="1076"/>
          <ac:picMkLst>
            <pc:docMk/>
            <pc:sldMk cId="1663457640" sldId="291"/>
            <ac:picMk id="7" creationId="{89C74F34-894E-7D3B-B71C-45767ED682BF}"/>
          </ac:picMkLst>
        </pc:picChg>
        <pc:picChg chg="add mod">
          <ac:chgData name="Luís Santos" userId="1bcb44e7-5d82-436c-b2eb-8036fed75eb8" providerId="ADAL" clId="{CBA06CE0-B705-014F-BB97-4CA7FF85A82F}" dt="2023-03-02T15:33:59.497" v="2971" actId="167"/>
          <ac:picMkLst>
            <pc:docMk/>
            <pc:sldMk cId="1663457640" sldId="291"/>
            <ac:picMk id="8" creationId="{5637F6B6-CEA2-75FB-487B-5763B075FFC7}"/>
          </ac:picMkLst>
        </pc:picChg>
        <pc:picChg chg="add mod">
          <ac:chgData name="Luís Santos" userId="1bcb44e7-5d82-436c-b2eb-8036fed75eb8" providerId="ADAL" clId="{CBA06CE0-B705-014F-BB97-4CA7FF85A82F}" dt="2023-03-02T15:32:44.663" v="2962" actId="1582"/>
          <ac:picMkLst>
            <pc:docMk/>
            <pc:sldMk cId="1663457640" sldId="291"/>
            <ac:picMk id="9" creationId="{3A3DD368-6313-6808-03E6-A26A300BEE53}"/>
          </ac:picMkLst>
        </pc:picChg>
        <pc:picChg chg="add mod">
          <ac:chgData name="Luís Santos" userId="1bcb44e7-5d82-436c-b2eb-8036fed75eb8" providerId="ADAL" clId="{CBA06CE0-B705-014F-BB97-4CA7FF85A82F}" dt="2023-03-02T15:29:28.865" v="2940" actId="1076"/>
          <ac:picMkLst>
            <pc:docMk/>
            <pc:sldMk cId="1663457640" sldId="291"/>
            <ac:picMk id="10" creationId="{42C9B38F-21B6-9384-A3F1-8FFB12AAE524}"/>
          </ac:picMkLst>
        </pc:picChg>
        <pc:cxnChg chg="add mod">
          <ac:chgData name="Luís Santos" userId="1bcb44e7-5d82-436c-b2eb-8036fed75eb8" providerId="ADAL" clId="{CBA06CE0-B705-014F-BB97-4CA7FF85A82F}" dt="2023-03-02T15:33:07.243" v="2966" actId="1582"/>
          <ac:cxnSpMkLst>
            <pc:docMk/>
            <pc:sldMk cId="1663457640" sldId="291"/>
            <ac:cxnSpMk id="14" creationId="{61887F12-32D5-15FD-F2ED-FEC7004C7F16}"/>
          </ac:cxnSpMkLst>
        </pc:cxnChg>
        <pc:cxnChg chg="add mod">
          <ac:chgData name="Luís Santos" userId="1bcb44e7-5d82-436c-b2eb-8036fed75eb8" providerId="ADAL" clId="{CBA06CE0-B705-014F-BB97-4CA7FF85A82F}" dt="2023-03-02T15:33:28.728" v="2969" actId="1582"/>
          <ac:cxnSpMkLst>
            <pc:docMk/>
            <pc:sldMk cId="1663457640" sldId="291"/>
            <ac:cxnSpMk id="16" creationId="{61716026-CBAE-24D3-B19B-A4E08F7009AB}"/>
          </ac:cxnSpMkLst>
        </pc:cxnChg>
      </pc:sldChg>
      <pc:sldChg chg="addSp delSp modSp new mod">
        <pc:chgData name="Luís Santos" userId="1bcb44e7-5d82-436c-b2eb-8036fed75eb8" providerId="ADAL" clId="{CBA06CE0-B705-014F-BB97-4CA7FF85A82F}" dt="2023-03-02T15:45:14.847" v="3081"/>
        <pc:sldMkLst>
          <pc:docMk/>
          <pc:sldMk cId="2990705577" sldId="292"/>
        </pc:sldMkLst>
        <pc:spChg chg="mod">
          <ac:chgData name="Luís Santos" userId="1bcb44e7-5d82-436c-b2eb-8036fed75eb8" providerId="ADAL" clId="{CBA06CE0-B705-014F-BB97-4CA7FF85A82F}" dt="2023-03-02T15:45:14.847" v="3081"/>
          <ac:spMkLst>
            <pc:docMk/>
            <pc:sldMk cId="2990705577" sldId="292"/>
            <ac:spMk id="2" creationId="{127FD189-7C7B-8ADB-12C8-B39BE1A5ACCA}"/>
          </ac:spMkLst>
        </pc:spChg>
        <pc:spChg chg="del">
          <ac:chgData name="Luís Santos" userId="1bcb44e7-5d82-436c-b2eb-8036fed75eb8" providerId="ADAL" clId="{CBA06CE0-B705-014F-BB97-4CA7FF85A82F}" dt="2023-03-02T15:44:12.176" v="3073" actId="478"/>
          <ac:spMkLst>
            <pc:docMk/>
            <pc:sldMk cId="2990705577" sldId="292"/>
            <ac:spMk id="3" creationId="{9019D5A2-BA5C-853D-B4CF-F41B3FD4CD7B}"/>
          </ac:spMkLst>
        </pc:spChg>
        <pc:picChg chg="add mod">
          <ac:chgData name="Luís Santos" userId="1bcb44e7-5d82-436c-b2eb-8036fed75eb8" providerId="ADAL" clId="{CBA06CE0-B705-014F-BB97-4CA7FF85A82F}" dt="2023-03-02T15:44:17.917" v="3075" actId="1076"/>
          <ac:picMkLst>
            <pc:docMk/>
            <pc:sldMk cId="2990705577" sldId="292"/>
            <ac:picMk id="6" creationId="{DDA9ECDD-4275-F023-F93D-82739CF6F9AC}"/>
          </ac:picMkLst>
        </pc:picChg>
        <pc:picChg chg="add mod">
          <ac:chgData name="Luís Santos" userId="1bcb44e7-5d82-436c-b2eb-8036fed75eb8" providerId="ADAL" clId="{CBA06CE0-B705-014F-BB97-4CA7FF85A82F}" dt="2023-03-02T15:44:50.525" v="3080" actId="1076"/>
          <ac:picMkLst>
            <pc:docMk/>
            <pc:sldMk cId="2990705577" sldId="292"/>
            <ac:picMk id="7" creationId="{93D4BCD3-16BD-1962-98A1-E566823B1C1B}"/>
          </ac:picMkLst>
        </pc:picChg>
      </pc:sldChg>
      <pc:sldChg chg="addSp delSp modSp add mod delAnim modAnim">
        <pc:chgData name="Luís Santos" userId="1bcb44e7-5d82-436c-b2eb-8036fed75eb8" providerId="ADAL" clId="{CBA06CE0-B705-014F-BB97-4CA7FF85A82F}" dt="2023-03-02T15:42:36.141" v="3072"/>
        <pc:sldMkLst>
          <pc:docMk/>
          <pc:sldMk cId="619209970" sldId="293"/>
        </pc:sldMkLst>
        <pc:spChg chg="mod">
          <ac:chgData name="Luís Santos" userId="1bcb44e7-5d82-436c-b2eb-8036fed75eb8" providerId="ADAL" clId="{CBA06CE0-B705-014F-BB97-4CA7FF85A82F}" dt="2023-03-02T15:36:57.053" v="2988" actId="20577"/>
          <ac:spMkLst>
            <pc:docMk/>
            <pc:sldMk cId="619209970" sldId="293"/>
            <ac:spMk id="2" creationId="{92688E45-7F8A-2D3D-318F-00D37BFBEDAC}"/>
          </ac:spMkLst>
        </pc:spChg>
        <pc:spChg chg="mod">
          <ac:chgData name="Luís Santos" userId="1bcb44e7-5d82-436c-b2eb-8036fed75eb8" providerId="ADAL" clId="{CBA06CE0-B705-014F-BB97-4CA7FF85A82F}" dt="2023-03-02T15:41:36.411" v="3067" actId="403"/>
          <ac:spMkLst>
            <pc:docMk/>
            <pc:sldMk cId="619209970" sldId="293"/>
            <ac:spMk id="3" creationId="{30E7F022-53DC-3F9D-433C-EC774CBA5A5E}"/>
          </ac:spMkLst>
        </pc:spChg>
        <pc:picChg chg="del">
          <ac:chgData name="Luís Santos" userId="1bcb44e7-5d82-436c-b2eb-8036fed75eb8" providerId="ADAL" clId="{CBA06CE0-B705-014F-BB97-4CA7FF85A82F}" dt="2023-03-02T15:41:42.591" v="3068" actId="478"/>
          <ac:picMkLst>
            <pc:docMk/>
            <pc:sldMk cId="619209970" sldId="293"/>
            <ac:picMk id="6" creationId="{39FF5186-5B3A-2C2A-9B24-86F01CE9AABD}"/>
          </ac:picMkLst>
        </pc:picChg>
        <pc:picChg chg="add mod">
          <ac:chgData name="Luís Santos" userId="1bcb44e7-5d82-436c-b2eb-8036fed75eb8" providerId="ADAL" clId="{CBA06CE0-B705-014F-BB97-4CA7FF85A82F}" dt="2023-03-02T15:42:24.985" v="3071" actId="167"/>
          <ac:picMkLst>
            <pc:docMk/>
            <pc:sldMk cId="619209970" sldId="293"/>
            <ac:picMk id="7" creationId="{AFBC8742-7669-6ACE-C0CA-E723A28EA0E2}"/>
          </ac:picMkLst>
        </pc:picChg>
      </pc:sldChg>
      <pc:sldChg chg="addSp modSp new mod ord modAnim">
        <pc:chgData name="Luís Santos" userId="1bcb44e7-5d82-436c-b2eb-8036fed75eb8" providerId="ADAL" clId="{CBA06CE0-B705-014F-BB97-4CA7FF85A82F}" dt="2023-03-02T15:51:36.571" v="3231" actId="20578"/>
        <pc:sldMkLst>
          <pc:docMk/>
          <pc:sldMk cId="2826539241" sldId="294"/>
        </pc:sldMkLst>
        <pc:spChg chg="mod">
          <ac:chgData name="Luís Santos" userId="1bcb44e7-5d82-436c-b2eb-8036fed75eb8" providerId="ADAL" clId="{CBA06CE0-B705-014F-BB97-4CA7FF85A82F}" dt="2023-03-02T15:46:12.312" v="3108" actId="20577"/>
          <ac:spMkLst>
            <pc:docMk/>
            <pc:sldMk cId="2826539241" sldId="294"/>
            <ac:spMk id="2" creationId="{0E9C5D8C-B9FD-1B27-AC41-A98BCB4DD127}"/>
          </ac:spMkLst>
        </pc:spChg>
        <pc:spChg chg="mod">
          <ac:chgData name="Luís Santos" userId="1bcb44e7-5d82-436c-b2eb-8036fed75eb8" providerId="ADAL" clId="{CBA06CE0-B705-014F-BB97-4CA7FF85A82F}" dt="2023-03-02T15:48:42.172" v="3194" actId="14100"/>
          <ac:spMkLst>
            <pc:docMk/>
            <pc:sldMk cId="2826539241" sldId="294"/>
            <ac:spMk id="3" creationId="{F0B6AE6A-B50A-C842-F307-C4E51BFE2B48}"/>
          </ac:spMkLst>
        </pc:spChg>
        <pc:spChg chg="add mod">
          <ac:chgData name="Luís Santos" userId="1bcb44e7-5d82-436c-b2eb-8036fed75eb8" providerId="ADAL" clId="{CBA06CE0-B705-014F-BB97-4CA7FF85A82F}" dt="2023-03-02T15:50:33.511" v="3224" actId="1076"/>
          <ac:spMkLst>
            <pc:docMk/>
            <pc:sldMk cId="2826539241" sldId="294"/>
            <ac:spMk id="8" creationId="{FA135C09-05F5-45F9-F24F-650E75AE0DE8}"/>
          </ac:spMkLst>
        </pc:spChg>
        <pc:spChg chg="add mod">
          <ac:chgData name="Luís Santos" userId="1bcb44e7-5d82-436c-b2eb-8036fed75eb8" providerId="ADAL" clId="{CBA06CE0-B705-014F-BB97-4CA7FF85A82F}" dt="2023-03-02T15:50:45.732" v="3228" actId="20577"/>
          <ac:spMkLst>
            <pc:docMk/>
            <pc:sldMk cId="2826539241" sldId="294"/>
            <ac:spMk id="9" creationId="{893291B7-596D-1379-BAF3-C910FE320180}"/>
          </ac:spMkLst>
        </pc:spChg>
        <pc:picChg chg="add mod">
          <ac:chgData name="Luís Santos" userId="1bcb44e7-5d82-436c-b2eb-8036fed75eb8" providerId="ADAL" clId="{CBA06CE0-B705-014F-BB97-4CA7FF85A82F}" dt="2023-03-02T15:48:48.939" v="3196" actId="1076"/>
          <ac:picMkLst>
            <pc:docMk/>
            <pc:sldMk cId="2826539241" sldId="294"/>
            <ac:picMk id="6" creationId="{BACB8211-64EF-C2E2-2AFA-E862F4D90AC9}"/>
          </ac:picMkLst>
        </pc:picChg>
        <pc:picChg chg="add mod">
          <ac:chgData name="Luís Santos" userId="1bcb44e7-5d82-436c-b2eb-8036fed75eb8" providerId="ADAL" clId="{CBA06CE0-B705-014F-BB97-4CA7FF85A82F}" dt="2023-03-02T15:49:32.764" v="3215" actId="1038"/>
          <ac:picMkLst>
            <pc:docMk/>
            <pc:sldMk cId="2826539241" sldId="294"/>
            <ac:picMk id="7" creationId="{D731A9DB-7F2E-3FBB-9D56-6F62EEB868FC}"/>
          </ac:picMkLst>
        </pc:picChg>
      </pc:sldChg>
      <pc:sldChg chg="addSp delSp modSp new mod">
        <pc:chgData name="Luís Santos" userId="1bcb44e7-5d82-436c-b2eb-8036fed75eb8" providerId="ADAL" clId="{CBA06CE0-B705-014F-BB97-4CA7FF85A82F}" dt="2023-03-02T15:56:35.713" v="3274"/>
        <pc:sldMkLst>
          <pc:docMk/>
          <pc:sldMk cId="3652286609" sldId="295"/>
        </pc:sldMkLst>
        <pc:spChg chg="mod">
          <ac:chgData name="Luís Santos" userId="1bcb44e7-5d82-436c-b2eb-8036fed75eb8" providerId="ADAL" clId="{CBA06CE0-B705-014F-BB97-4CA7FF85A82F}" dt="2023-03-02T15:56:35.713" v="3274"/>
          <ac:spMkLst>
            <pc:docMk/>
            <pc:sldMk cId="3652286609" sldId="295"/>
            <ac:spMk id="2" creationId="{88297C0E-9B23-A4C7-CC5A-C89807385683}"/>
          </ac:spMkLst>
        </pc:spChg>
        <pc:spChg chg="del">
          <ac:chgData name="Luís Santos" userId="1bcb44e7-5d82-436c-b2eb-8036fed75eb8" providerId="ADAL" clId="{CBA06CE0-B705-014F-BB97-4CA7FF85A82F}" dt="2023-03-02T15:54:16.237" v="3233" actId="478"/>
          <ac:spMkLst>
            <pc:docMk/>
            <pc:sldMk cId="3652286609" sldId="295"/>
            <ac:spMk id="3" creationId="{78DED137-486D-C9F7-C0B5-DD597C8B99CB}"/>
          </ac:spMkLst>
        </pc:spChg>
        <pc:spChg chg="add mod">
          <ac:chgData name="Luís Santos" userId="1bcb44e7-5d82-436c-b2eb-8036fed75eb8" providerId="ADAL" clId="{CBA06CE0-B705-014F-BB97-4CA7FF85A82F}" dt="2023-03-02T15:55:57.928" v="3267" actId="14100"/>
          <ac:spMkLst>
            <pc:docMk/>
            <pc:sldMk cId="3652286609" sldId="295"/>
            <ac:spMk id="8" creationId="{BEEE176E-4E2A-B374-B933-D0895D6BBC28}"/>
          </ac:spMkLst>
        </pc:spChg>
        <pc:spChg chg="add mod">
          <ac:chgData name="Luís Santos" userId="1bcb44e7-5d82-436c-b2eb-8036fed75eb8" providerId="ADAL" clId="{CBA06CE0-B705-014F-BB97-4CA7FF85A82F}" dt="2023-03-02T15:56:19.351" v="3273" actId="1076"/>
          <ac:spMkLst>
            <pc:docMk/>
            <pc:sldMk cId="3652286609" sldId="295"/>
            <ac:spMk id="9" creationId="{A0E45472-CA2A-7E21-2D70-62F6B7099E54}"/>
          </ac:spMkLst>
        </pc:spChg>
        <pc:picChg chg="add mod">
          <ac:chgData name="Luís Santos" userId="1bcb44e7-5d82-436c-b2eb-8036fed75eb8" providerId="ADAL" clId="{CBA06CE0-B705-014F-BB97-4CA7FF85A82F}" dt="2023-03-02T15:55:20.358" v="3245" actId="1076"/>
          <ac:picMkLst>
            <pc:docMk/>
            <pc:sldMk cId="3652286609" sldId="295"/>
            <ac:picMk id="6" creationId="{BC215E99-8291-C18F-0982-76115A2E7F5F}"/>
          </ac:picMkLst>
        </pc:picChg>
        <pc:picChg chg="add mod">
          <ac:chgData name="Luís Santos" userId="1bcb44e7-5d82-436c-b2eb-8036fed75eb8" providerId="ADAL" clId="{CBA06CE0-B705-014F-BB97-4CA7FF85A82F}" dt="2023-03-02T15:55:22.255" v="3246" actId="1076"/>
          <ac:picMkLst>
            <pc:docMk/>
            <pc:sldMk cId="3652286609" sldId="295"/>
            <ac:picMk id="7" creationId="{C91C65A3-DE3D-0CE1-9547-6E167E736C12}"/>
          </ac:picMkLst>
        </pc:picChg>
      </pc:sldChg>
      <pc:sldChg chg="addSp delSp modSp add mod delAnim modAnim">
        <pc:chgData name="Luís Santos" userId="1bcb44e7-5d82-436c-b2eb-8036fed75eb8" providerId="ADAL" clId="{CBA06CE0-B705-014F-BB97-4CA7FF85A82F}" dt="2023-03-03T08:58:17.288" v="3363" actId="16959"/>
        <pc:sldMkLst>
          <pc:docMk/>
          <pc:sldMk cId="166359139" sldId="296"/>
        </pc:sldMkLst>
        <pc:spChg chg="mod">
          <ac:chgData name="Luís Santos" userId="1bcb44e7-5d82-436c-b2eb-8036fed75eb8" providerId="ADAL" clId="{CBA06CE0-B705-014F-BB97-4CA7FF85A82F}" dt="2023-03-02T15:59:45.266" v="3293" actId="20577"/>
          <ac:spMkLst>
            <pc:docMk/>
            <pc:sldMk cId="166359139" sldId="296"/>
            <ac:spMk id="2" creationId="{92688E45-7F8A-2D3D-318F-00D37BFBEDAC}"/>
          </ac:spMkLst>
        </pc:spChg>
        <pc:spChg chg="mod">
          <ac:chgData name="Luís Santos" userId="1bcb44e7-5d82-436c-b2eb-8036fed75eb8" providerId="ADAL" clId="{CBA06CE0-B705-014F-BB97-4CA7FF85A82F}" dt="2023-03-03T08:58:17.288" v="3363" actId="16959"/>
          <ac:spMkLst>
            <pc:docMk/>
            <pc:sldMk cId="166359139" sldId="296"/>
            <ac:spMk id="3" creationId="{30E7F022-53DC-3F9D-433C-EC774CBA5A5E}"/>
          </ac:spMkLst>
        </pc:spChg>
        <pc:picChg chg="add mod">
          <ac:chgData name="Luís Santos" userId="1bcb44e7-5d82-436c-b2eb-8036fed75eb8" providerId="ADAL" clId="{CBA06CE0-B705-014F-BB97-4CA7FF85A82F}" dt="2023-03-02T16:04:32.540" v="3356" actId="1035"/>
          <ac:picMkLst>
            <pc:docMk/>
            <pc:sldMk cId="166359139" sldId="296"/>
            <ac:picMk id="6" creationId="{66614B35-AA61-AB4F-FE46-C6AFC76A08AB}"/>
          </ac:picMkLst>
        </pc:picChg>
        <pc:picChg chg="del">
          <ac:chgData name="Luís Santos" userId="1bcb44e7-5d82-436c-b2eb-8036fed75eb8" providerId="ADAL" clId="{CBA06CE0-B705-014F-BB97-4CA7FF85A82F}" dt="2023-03-02T16:03:49.396" v="3340" actId="478"/>
          <ac:picMkLst>
            <pc:docMk/>
            <pc:sldMk cId="166359139" sldId="296"/>
            <ac:picMk id="7" creationId="{AFBC8742-7669-6ACE-C0CA-E723A28EA0E2}"/>
          </ac:picMkLst>
        </pc:picChg>
      </pc:sldChg>
      <pc:sldChg chg="addSp modSp new mod">
        <pc:chgData name="Luís Santos" userId="1bcb44e7-5d82-436c-b2eb-8036fed75eb8" providerId="ADAL" clId="{CBA06CE0-B705-014F-BB97-4CA7FF85A82F}" dt="2023-03-09T19:57:42.086" v="3595" actId="20577"/>
        <pc:sldMkLst>
          <pc:docMk/>
          <pc:sldMk cId="2783390241" sldId="297"/>
        </pc:sldMkLst>
        <pc:spChg chg="mod">
          <ac:chgData name="Luís Santos" userId="1bcb44e7-5d82-436c-b2eb-8036fed75eb8" providerId="ADAL" clId="{CBA06CE0-B705-014F-BB97-4CA7FF85A82F}" dt="2023-03-09T19:48:22.909" v="3388" actId="20577"/>
          <ac:spMkLst>
            <pc:docMk/>
            <pc:sldMk cId="2783390241" sldId="297"/>
            <ac:spMk id="2" creationId="{8195B791-5514-F7EA-761C-72E11BF413A8}"/>
          </ac:spMkLst>
        </pc:spChg>
        <pc:spChg chg="mod">
          <ac:chgData name="Luís Santos" userId="1bcb44e7-5d82-436c-b2eb-8036fed75eb8" providerId="ADAL" clId="{CBA06CE0-B705-014F-BB97-4CA7FF85A82F}" dt="2023-03-09T19:57:08.303" v="3521" actId="14100"/>
          <ac:spMkLst>
            <pc:docMk/>
            <pc:sldMk cId="2783390241" sldId="297"/>
            <ac:spMk id="3" creationId="{107D0C5D-1F08-67D2-4E62-7C36F5C15DB4}"/>
          </ac:spMkLst>
        </pc:spChg>
        <pc:spChg chg="add mod">
          <ac:chgData name="Luís Santos" userId="1bcb44e7-5d82-436c-b2eb-8036fed75eb8" providerId="ADAL" clId="{CBA06CE0-B705-014F-BB97-4CA7FF85A82F}" dt="2023-03-09T19:56:28.793" v="3499" actId="1076"/>
          <ac:spMkLst>
            <pc:docMk/>
            <pc:sldMk cId="2783390241" sldId="297"/>
            <ac:spMk id="8" creationId="{1DD3D252-BE38-7360-8AE0-DBE646F60213}"/>
          </ac:spMkLst>
        </pc:spChg>
        <pc:spChg chg="add mod">
          <ac:chgData name="Luís Santos" userId="1bcb44e7-5d82-436c-b2eb-8036fed75eb8" providerId="ADAL" clId="{CBA06CE0-B705-014F-BB97-4CA7FF85A82F}" dt="2023-03-09T19:57:01.063" v="3520" actId="1076"/>
          <ac:spMkLst>
            <pc:docMk/>
            <pc:sldMk cId="2783390241" sldId="297"/>
            <ac:spMk id="9" creationId="{67D673A0-D0CA-88B6-9C2A-A6D8F1DB81E1}"/>
          </ac:spMkLst>
        </pc:spChg>
        <pc:spChg chg="add mod">
          <ac:chgData name="Luís Santos" userId="1bcb44e7-5d82-436c-b2eb-8036fed75eb8" providerId="ADAL" clId="{CBA06CE0-B705-014F-BB97-4CA7FF85A82F}" dt="2023-03-09T19:57:42.086" v="3595" actId="20577"/>
          <ac:spMkLst>
            <pc:docMk/>
            <pc:sldMk cId="2783390241" sldId="297"/>
            <ac:spMk id="10" creationId="{19B71DEF-1306-D409-DBDC-C7CF2A91DEB1}"/>
          </ac:spMkLst>
        </pc:spChg>
        <pc:picChg chg="add mod">
          <ac:chgData name="Luís Santos" userId="1bcb44e7-5d82-436c-b2eb-8036fed75eb8" providerId="ADAL" clId="{CBA06CE0-B705-014F-BB97-4CA7FF85A82F}" dt="2023-03-09T19:54:14.179" v="3469" actId="208"/>
          <ac:picMkLst>
            <pc:docMk/>
            <pc:sldMk cId="2783390241" sldId="297"/>
            <ac:picMk id="6" creationId="{BA3A835E-0D6B-04EB-1F1B-52310635148E}"/>
          </ac:picMkLst>
        </pc:picChg>
        <pc:picChg chg="add mod">
          <ac:chgData name="Luís Santos" userId="1bcb44e7-5d82-436c-b2eb-8036fed75eb8" providerId="ADAL" clId="{CBA06CE0-B705-014F-BB97-4CA7FF85A82F}" dt="2023-03-09T19:55:33.602" v="3474" actId="1076"/>
          <ac:picMkLst>
            <pc:docMk/>
            <pc:sldMk cId="2783390241" sldId="297"/>
            <ac:picMk id="7" creationId="{11B3274C-887E-2509-E87F-F97CDEC54D6E}"/>
          </ac:picMkLst>
        </pc:picChg>
      </pc:sldChg>
      <pc:sldChg chg="addSp modSp new mod modAnim">
        <pc:chgData name="Luís Santos" userId="1bcb44e7-5d82-436c-b2eb-8036fed75eb8" providerId="ADAL" clId="{CBA06CE0-B705-014F-BB97-4CA7FF85A82F}" dt="2023-03-09T20:07:53.637" v="3884"/>
        <pc:sldMkLst>
          <pc:docMk/>
          <pc:sldMk cId="8136770" sldId="298"/>
        </pc:sldMkLst>
        <pc:spChg chg="mod">
          <ac:chgData name="Luís Santos" userId="1bcb44e7-5d82-436c-b2eb-8036fed75eb8" providerId="ADAL" clId="{CBA06CE0-B705-014F-BB97-4CA7FF85A82F}" dt="2023-03-09T19:57:56.847" v="3608" actId="20577"/>
          <ac:spMkLst>
            <pc:docMk/>
            <pc:sldMk cId="8136770" sldId="298"/>
            <ac:spMk id="2" creationId="{55B727F5-E42A-C318-A311-C8BF58AF6F3C}"/>
          </ac:spMkLst>
        </pc:spChg>
        <pc:spChg chg="mod">
          <ac:chgData name="Luís Santos" userId="1bcb44e7-5d82-436c-b2eb-8036fed75eb8" providerId="ADAL" clId="{CBA06CE0-B705-014F-BB97-4CA7FF85A82F}" dt="2023-03-09T20:00:31.642" v="3635" actId="14100"/>
          <ac:spMkLst>
            <pc:docMk/>
            <pc:sldMk cId="8136770" sldId="298"/>
            <ac:spMk id="3" creationId="{1061BDEF-4A93-C21C-C431-793F26E355AA}"/>
          </ac:spMkLst>
        </pc:spChg>
        <pc:spChg chg="add mod">
          <ac:chgData name="Luís Santos" userId="1bcb44e7-5d82-436c-b2eb-8036fed75eb8" providerId="ADAL" clId="{CBA06CE0-B705-014F-BB97-4CA7FF85A82F}" dt="2023-03-09T20:07:34.254" v="3881" actId="1076"/>
          <ac:spMkLst>
            <pc:docMk/>
            <pc:sldMk cId="8136770" sldId="298"/>
            <ac:spMk id="6" creationId="{73746018-E2A2-3902-A0B9-CAB6B8962FB3}"/>
          </ac:spMkLst>
        </pc:spChg>
        <pc:picChg chg="add mod">
          <ac:chgData name="Luís Santos" userId="1bcb44e7-5d82-436c-b2eb-8036fed75eb8" providerId="ADAL" clId="{CBA06CE0-B705-014F-BB97-4CA7FF85A82F}" dt="2023-03-09T20:07:40.141" v="3882" actId="1076"/>
          <ac:picMkLst>
            <pc:docMk/>
            <pc:sldMk cId="8136770" sldId="298"/>
            <ac:picMk id="7" creationId="{CCB618AC-18FE-A0B8-4BB3-11530AE10EE5}"/>
          </ac:picMkLst>
        </pc:picChg>
        <pc:picChg chg="add mod">
          <ac:chgData name="Luís Santos" userId="1bcb44e7-5d82-436c-b2eb-8036fed75eb8" providerId="ADAL" clId="{CBA06CE0-B705-014F-BB97-4CA7FF85A82F}" dt="2023-03-09T20:07:30.635" v="3879" actId="1076"/>
          <ac:picMkLst>
            <pc:docMk/>
            <pc:sldMk cId="8136770" sldId="298"/>
            <ac:picMk id="8" creationId="{B12EAD0C-0EF9-A390-73E8-A35E858C75D9}"/>
          </ac:picMkLst>
        </pc:picChg>
      </pc:sldChg>
      <pc:sldChg chg="addSp delSp modSp add mod">
        <pc:chgData name="Luís Santos" userId="1bcb44e7-5d82-436c-b2eb-8036fed75eb8" providerId="ADAL" clId="{CBA06CE0-B705-014F-BB97-4CA7FF85A82F}" dt="2023-03-09T20:09:42.990" v="3918" actId="14100"/>
        <pc:sldMkLst>
          <pc:docMk/>
          <pc:sldMk cId="2692772600" sldId="299"/>
        </pc:sldMkLst>
        <pc:spChg chg="mod">
          <ac:chgData name="Luís Santos" userId="1bcb44e7-5d82-436c-b2eb-8036fed75eb8" providerId="ADAL" clId="{CBA06CE0-B705-014F-BB97-4CA7FF85A82F}" dt="2023-03-09T20:08:35.908" v="3892" actId="20577"/>
          <ac:spMkLst>
            <pc:docMk/>
            <pc:sldMk cId="2692772600" sldId="299"/>
            <ac:spMk id="2" creationId="{8195B791-5514-F7EA-761C-72E11BF413A8}"/>
          </ac:spMkLst>
        </pc:spChg>
        <pc:spChg chg="del">
          <ac:chgData name="Luís Santos" userId="1bcb44e7-5d82-436c-b2eb-8036fed75eb8" providerId="ADAL" clId="{CBA06CE0-B705-014F-BB97-4CA7FF85A82F}" dt="2023-03-09T20:08:46.253" v="3895" actId="478"/>
          <ac:spMkLst>
            <pc:docMk/>
            <pc:sldMk cId="2692772600" sldId="299"/>
            <ac:spMk id="3" creationId="{107D0C5D-1F08-67D2-4E62-7C36F5C15DB4}"/>
          </ac:spMkLst>
        </pc:spChg>
        <pc:spChg chg="del">
          <ac:chgData name="Luís Santos" userId="1bcb44e7-5d82-436c-b2eb-8036fed75eb8" providerId="ADAL" clId="{CBA06CE0-B705-014F-BB97-4CA7FF85A82F}" dt="2023-03-09T20:08:43.020" v="3894" actId="478"/>
          <ac:spMkLst>
            <pc:docMk/>
            <pc:sldMk cId="2692772600" sldId="299"/>
            <ac:spMk id="8" creationId="{1DD3D252-BE38-7360-8AE0-DBE646F60213}"/>
          </ac:spMkLst>
        </pc:spChg>
        <pc:spChg chg="del">
          <ac:chgData name="Luís Santos" userId="1bcb44e7-5d82-436c-b2eb-8036fed75eb8" providerId="ADAL" clId="{CBA06CE0-B705-014F-BB97-4CA7FF85A82F}" dt="2023-03-09T20:09:02.250" v="3899" actId="478"/>
          <ac:spMkLst>
            <pc:docMk/>
            <pc:sldMk cId="2692772600" sldId="299"/>
            <ac:spMk id="9" creationId="{67D673A0-D0CA-88B6-9C2A-A6D8F1DB81E1}"/>
          </ac:spMkLst>
        </pc:spChg>
        <pc:spChg chg="del">
          <ac:chgData name="Luís Santos" userId="1bcb44e7-5d82-436c-b2eb-8036fed75eb8" providerId="ADAL" clId="{CBA06CE0-B705-014F-BB97-4CA7FF85A82F}" dt="2023-03-09T20:08:55.341" v="3898" actId="478"/>
          <ac:spMkLst>
            <pc:docMk/>
            <pc:sldMk cId="2692772600" sldId="299"/>
            <ac:spMk id="10" creationId="{19B71DEF-1306-D409-DBDC-C7CF2A91DEB1}"/>
          </ac:spMkLst>
        </pc:spChg>
        <pc:spChg chg="add del mod">
          <ac:chgData name="Luís Santos" userId="1bcb44e7-5d82-436c-b2eb-8036fed75eb8" providerId="ADAL" clId="{CBA06CE0-B705-014F-BB97-4CA7FF85A82F}" dt="2023-03-09T20:08:52.408" v="3897" actId="478"/>
          <ac:spMkLst>
            <pc:docMk/>
            <pc:sldMk cId="2692772600" sldId="299"/>
            <ac:spMk id="12" creationId="{311832C0-9515-0FE6-7CB4-E4497BC42ECF}"/>
          </ac:spMkLst>
        </pc:spChg>
        <pc:spChg chg="add mod">
          <ac:chgData name="Luís Santos" userId="1bcb44e7-5d82-436c-b2eb-8036fed75eb8" providerId="ADAL" clId="{CBA06CE0-B705-014F-BB97-4CA7FF85A82F}" dt="2023-03-09T20:09:42.990" v="3918" actId="14100"/>
          <ac:spMkLst>
            <pc:docMk/>
            <pc:sldMk cId="2692772600" sldId="299"/>
            <ac:spMk id="14" creationId="{877B9B70-A1A3-394C-7FBE-22552237461D}"/>
          </ac:spMkLst>
        </pc:spChg>
        <pc:picChg chg="del">
          <ac:chgData name="Luís Santos" userId="1bcb44e7-5d82-436c-b2eb-8036fed75eb8" providerId="ADAL" clId="{CBA06CE0-B705-014F-BB97-4CA7FF85A82F}" dt="2023-03-09T20:08:39.351" v="3893" actId="478"/>
          <ac:picMkLst>
            <pc:docMk/>
            <pc:sldMk cId="2692772600" sldId="299"/>
            <ac:picMk id="6" creationId="{BA3A835E-0D6B-04EB-1F1B-52310635148E}"/>
          </ac:picMkLst>
        </pc:picChg>
        <pc:picChg chg="mod">
          <ac:chgData name="Luís Santos" userId="1bcb44e7-5d82-436c-b2eb-8036fed75eb8" providerId="ADAL" clId="{CBA06CE0-B705-014F-BB97-4CA7FF85A82F}" dt="2023-03-09T20:09:32.894" v="3916" actId="1076"/>
          <ac:picMkLst>
            <pc:docMk/>
            <pc:sldMk cId="2692772600" sldId="299"/>
            <ac:picMk id="7" creationId="{11B3274C-887E-2509-E87F-F97CDEC54D6E}"/>
          </ac:picMkLst>
        </pc:picChg>
      </pc:sldChg>
      <pc:sldChg chg="addSp delSp modSp new mod">
        <pc:chgData name="Luís Santos" userId="1bcb44e7-5d82-436c-b2eb-8036fed75eb8" providerId="ADAL" clId="{CBA06CE0-B705-014F-BB97-4CA7FF85A82F}" dt="2023-03-09T20:28:00.938" v="3996" actId="1076"/>
        <pc:sldMkLst>
          <pc:docMk/>
          <pc:sldMk cId="962584405" sldId="300"/>
        </pc:sldMkLst>
        <pc:spChg chg="mod">
          <ac:chgData name="Luís Santos" userId="1bcb44e7-5d82-436c-b2eb-8036fed75eb8" providerId="ADAL" clId="{CBA06CE0-B705-014F-BB97-4CA7FF85A82F}" dt="2023-03-09T20:10:08.354" v="3920"/>
          <ac:spMkLst>
            <pc:docMk/>
            <pc:sldMk cId="962584405" sldId="300"/>
            <ac:spMk id="2" creationId="{A3871A34-99BC-75F5-9EA3-435D7F83BA07}"/>
          </ac:spMkLst>
        </pc:spChg>
        <pc:spChg chg="del">
          <ac:chgData name="Luís Santos" userId="1bcb44e7-5d82-436c-b2eb-8036fed75eb8" providerId="ADAL" clId="{CBA06CE0-B705-014F-BB97-4CA7FF85A82F}" dt="2023-03-09T20:10:13.181" v="3921" actId="478"/>
          <ac:spMkLst>
            <pc:docMk/>
            <pc:sldMk cId="962584405" sldId="300"/>
            <ac:spMk id="3" creationId="{C3EBFA78-3D40-1A50-20E4-FFD86006387F}"/>
          </ac:spMkLst>
        </pc:spChg>
        <pc:spChg chg="add mod">
          <ac:chgData name="Luís Santos" userId="1bcb44e7-5d82-436c-b2eb-8036fed75eb8" providerId="ADAL" clId="{CBA06CE0-B705-014F-BB97-4CA7FF85A82F}" dt="2023-03-09T20:26:15.758" v="3978" actId="20577"/>
          <ac:spMkLst>
            <pc:docMk/>
            <pc:sldMk cId="962584405" sldId="300"/>
            <ac:spMk id="6" creationId="{50998840-E7F4-D2E6-EA3D-F1A30D73E04B}"/>
          </ac:spMkLst>
        </pc:spChg>
        <pc:spChg chg="add mod">
          <ac:chgData name="Luís Santos" userId="1bcb44e7-5d82-436c-b2eb-8036fed75eb8" providerId="ADAL" clId="{CBA06CE0-B705-014F-BB97-4CA7FF85A82F}" dt="2023-03-09T20:27:16.029" v="3991" actId="14100"/>
          <ac:spMkLst>
            <pc:docMk/>
            <pc:sldMk cId="962584405" sldId="300"/>
            <ac:spMk id="8" creationId="{3C592268-C675-F9F2-DB76-CE9E690231F5}"/>
          </ac:spMkLst>
        </pc:spChg>
        <pc:picChg chg="add mod">
          <ac:chgData name="Luís Santos" userId="1bcb44e7-5d82-436c-b2eb-8036fed75eb8" providerId="ADAL" clId="{CBA06CE0-B705-014F-BB97-4CA7FF85A82F}" dt="2023-03-09T20:26:39.176" v="3980" actId="1076"/>
          <ac:picMkLst>
            <pc:docMk/>
            <pc:sldMk cId="962584405" sldId="300"/>
            <ac:picMk id="7" creationId="{A1DFA606-56F6-08EA-011A-17F83E9C3437}"/>
          </ac:picMkLst>
        </pc:picChg>
        <pc:picChg chg="add mod">
          <ac:chgData name="Luís Santos" userId="1bcb44e7-5d82-436c-b2eb-8036fed75eb8" providerId="ADAL" clId="{CBA06CE0-B705-014F-BB97-4CA7FF85A82F}" dt="2023-03-09T20:27:45.479" v="3993" actId="1076"/>
          <ac:picMkLst>
            <pc:docMk/>
            <pc:sldMk cId="962584405" sldId="300"/>
            <ac:picMk id="9" creationId="{BF1B139B-81F9-D6E0-A520-9C23EA1A614C}"/>
          </ac:picMkLst>
        </pc:picChg>
        <pc:picChg chg="add mod">
          <ac:chgData name="Luís Santos" userId="1bcb44e7-5d82-436c-b2eb-8036fed75eb8" providerId="ADAL" clId="{CBA06CE0-B705-014F-BB97-4CA7FF85A82F}" dt="2023-03-09T20:28:00.938" v="3996" actId="1076"/>
          <ac:picMkLst>
            <pc:docMk/>
            <pc:sldMk cId="962584405" sldId="300"/>
            <ac:picMk id="10" creationId="{1CEB065D-CDD7-8F27-1492-C23658030066}"/>
          </ac:picMkLst>
        </pc:picChg>
      </pc:sldChg>
      <pc:sldChg chg="addSp delSp modSp new mod modAnim">
        <pc:chgData name="Luís Santos" userId="1bcb44e7-5d82-436c-b2eb-8036fed75eb8" providerId="ADAL" clId="{CBA06CE0-B705-014F-BB97-4CA7FF85A82F}" dt="2023-03-09T21:10:26.766" v="4049" actId="20577"/>
        <pc:sldMkLst>
          <pc:docMk/>
          <pc:sldMk cId="4059124096" sldId="301"/>
        </pc:sldMkLst>
        <pc:spChg chg="mod">
          <ac:chgData name="Luís Santos" userId="1bcb44e7-5d82-436c-b2eb-8036fed75eb8" providerId="ADAL" clId="{CBA06CE0-B705-014F-BB97-4CA7FF85A82F}" dt="2023-03-09T21:10:26.766" v="4049" actId="20577"/>
          <ac:spMkLst>
            <pc:docMk/>
            <pc:sldMk cId="4059124096" sldId="301"/>
            <ac:spMk id="2" creationId="{8F7CCE74-DC99-7AB1-FF8F-4E4C291EC040}"/>
          </ac:spMkLst>
        </pc:spChg>
        <pc:spChg chg="del">
          <ac:chgData name="Luís Santos" userId="1bcb44e7-5d82-436c-b2eb-8036fed75eb8" providerId="ADAL" clId="{CBA06CE0-B705-014F-BB97-4CA7FF85A82F}" dt="2023-03-09T20:28:16.810" v="3999" actId="478"/>
          <ac:spMkLst>
            <pc:docMk/>
            <pc:sldMk cId="4059124096" sldId="301"/>
            <ac:spMk id="3" creationId="{ECAB3CAB-BEF3-2110-A213-E7EC72D5B70D}"/>
          </ac:spMkLst>
        </pc:spChg>
        <pc:picChg chg="add mod">
          <ac:chgData name="Luís Santos" userId="1bcb44e7-5d82-436c-b2eb-8036fed75eb8" providerId="ADAL" clId="{CBA06CE0-B705-014F-BB97-4CA7FF85A82F}" dt="2023-03-09T20:30:23.127" v="4002" actId="1076"/>
          <ac:picMkLst>
            <pc:docMk/>
            <pc:sldMk cId="4059124096" sldId="301"/>
            <ac:picMk id="6" creationId="{05B92F1E-E53A-9EC4-2959-AEC47D845DD4}"/>
          </ac:picMkLst>
        </pc:picChg>
        <pc:picChg chg="add mod">
          <ac:chgData name="Luís Santos" userId="1bcb44e7-5d82-436c-b2eb-8036fed75eb8" providerId="ADAL" clId="{CBA06CE0-B705-014F-BB97-4CA7FF85A82F}" dt="2023-03-09T21:08:43.880" v="4032" actId="1076"/>
          <ac:picMkLst>
            <pc:docMk/>
            <pc:sldMk cId="4059124096" sldId="301"/>
            <ac:picMk id="7" creationId="{B667AB99-4F46-2AE9-27FB-3A6DB4E7B09A}"/>
          </ac:picMkLst>
        </pc:picChg>
        <pc:picChg chg="add mod">
          <ac:chgData name="Luís Santos" userId="1bcb44e7-5d82-436c-b2eb-8036fed75eb8" providerId="ADAL" clId="{CBA06CE0-B705-014F-BB97-4CA7FF85A82F}" dt="2023-03-09T21:08:51.445" v="4033" actId="1076"/>
          <ac:picMkLst>
            <pc:docMk/>
            <pc:sldMk cId="4059124096" sldId="301"/>
            <ac:picMk id="8" creationId="{516D4472-D3ED-36F7-E29F-B9C779B6883A}"/>
          </ac:picMkLst>
        </pc:picChg>
        <pc:picChg chg="add mod">
          <ac:chgData name="Luís Santos" userId="1bcb44e7-5d82-436c-b2eb-8036fed75eb8" providerId="ADAL" clId="{CBA06CE0-B705-014F-BB97-4CA7FF85A82F}" dt="2023-03-09T21:09:17.347" v="4039" actId="1076"/>
          <ac:picMkLst>
            <pc:docMk/>
            <pc:sldMk cId="4059124096" sldId="301"/>
            <ac:picMk id="9" creationId="{A911825B-8565-FBFF-654B-8C1D1B48C9FE}"/>
          </ac:picMkLst>
        </pc:picChg>
        <pc:picChg chg="add mod">
          <ac:chgData name="Luís Santos" userId="1bcb44e7-5d82-436c-b2eb-8036fed75eb8" providerId="ADAL" clId="{CBA06CE0-B705-014F-BB97-4CA7FF85A82F}" dt="2023-03-09T21:09:22.956" v="4041" actId="14100"/>
          <ac:picMkLst>
            <pc:docMk/>
            <pc:sldMk cId="4059124096" sldId="301"/>
            <ac:picMk id="10" creationId="{C571EF61-1AE0-D326-4B84-4D81382EB9CF}"/>
          </ac:picMkLst>
        </pc:picChg>
      </pc:sldChg>
      <pc:sldChg chg="addSp modSp new mod">
        <pc:chgData name="Luís Santos" userId="1bcb44e7-5d82-436c-b2eb-8036fed75eb8" providerId="ADAL" clId="{CBA06CE0-B705-014F-BB97-4CA7FF85A82F}" dt="2023-03-09T21:17:47.530" v="4311" actId="20577"/>
        <pc:sldMkLst>
          <pc:docMk/>
          <pc:sldMk cId="1482901681" sldId="302"/>
        </pc:sldMkLst>
        <pc:spChg chg="mod">
          <ac:chgData name="Luís Santos" userId="1bcb44e7-5d82-436c-b2eb-8036fed75eb8" providerId="ADAL" clId="{CBA06CE0-B705-014F-BB97-4CA7FF85A82F}" dt="2023-03-09T21:10:38.129" v="4051"/>
          <ac:spMkLst>
            <pc:docMk/>
            <pc:sldMk cId="1482901681" sldId="302"/>
            <ac:spMk id="2" creationId="{CC26D106-CA0F-DDD2-BC3B-5EA25C424D22}"/>
          </ac:spMkLst>
        </pc:spChg>
        <pc:spChg chg="mod">
          <ac:chgData name="Luís Santos" userId="1bcb44e7-5d82-436c-b2eb-8036fed75eb8" providerId="ADAL" clId="{CBA06CE0-B705-014F-BB97-4CA7FF85A82F}" dt="2023-03-09T21:17:47.530" v="4311" actId="20577"/>
          <ac:spMkLst>
            <pc:docMk/>
            <pc:sldMk cId="1482901681" sldId="302"/>
            <ac:spMk id="3" creationId="{D5A2DFB0-D308-AB85-8FD8-DEAB978F2D2B}"/>
          </ac:spMkLst>
        </pc:spChg>
        <pc:picChg chg="add mod">
          <ac:chgData name="Luís Santos" userId="1bcb44e7-5d82-436c-b2eb-8036fed75eb8" providerId="ADAL" clId="{CBA06CE0-B705-014F-BB97-4CA7FF85A82F}" dt="2023-03-09T21:17:25.924" v="4308" actId="1038"/>
          <ac:picMkLst>
            <pc:docMk/>
            <pc:sldMk cId="1482901681" sldId="302"/>
            <ac:picMk id="6" creationId="{7425CC17-444C-B0B9-9C61-A997AB0A9CBC}"/>
          </ac:picMkLst>
        </pc:picChg>
        <pc:picChg chg="add mod">
          <ac:chgData name="Luís Santos" userId="1bcb44e7-5d82-436c-b2eb-8036fed75eb8" providerId="ADAL" clId="{CBA06CE0-B705-014F-BB97-4CA7FF85A82F}" dt="2023-03-09T21:17:21.170" v="4282" actId="1038"/>
          <ac:picMkLst>
            <pc:docMk/>
            <pc:sldMk cId="1482901681" sldId="302"/>
            <ac:picMk id="7" creationId="{9DC73522-D3BF-2694-1A60-B8F8C6DF4C47}"/>
          </ac:picMkLst>
        </pc:picChg>
      </pc:sldChg>
      <pc:sldMasterChg chg="modSldLayout">
        <pc:chgData name="Luís Santos" userId="1bcb44e7-5d82-436c-b2eb-8036fed75eb8" providerId="ADAL" clId="{CBA06CE0-B705-014F-BB97-4CA7FF85A82F}" dt="2023-03-01T21:25:50.223" v="1273" actId="14100"/>
        <pc:sldMasterMkLst>
          <pc:docMk/>
          <pc:sldMasterMk cId="0" sldId="2147483649"/>
        </pc:sldMasterMkLst>
        <pc:sldLayoutChg chg="modSp mod">
          <pc:chgData name="Luís Santos" userId="1bcb44e7-5d82-436c-b2eb-8036fed75eb8" providerId="ADAL" clId="{CBA06CE0-B705-014F-BB97-4CA7FF85A82F}" dt="2023-03-01T21:25:50.223" v="1273" actId="14100"/>
          <pc:sldLayoutMkLst>
            <pc:docMk/>
            <pc:sldMasterMk cId="0" sldId="2147483649"/>
            <pc:sldLayoutMk cId="0" sldId="2147483662"/>
          </pc:sldLayoutMkLst>
          <pc:spChg chg="mod">
            <ac:chgData name="Luís Santos" userId="1bcb44e7-5d82-436c-b2eb-8036fed75eb8" providerId="ADAL" clId="{CBA06CE0-B705-014F-BB97-4CA7FF85A82F}" dt="2023-03-01T21:25:50.223" v="1273" actId="14100"/>
            <ac:spMkLst>
              <pc:docMk/>
              <pc:sldMasterMk cId="0" sldId="2147483649"/>
              <pc:sldLayoutMk cId="0" sldId="2147483662"/>
              <ac:spMk id="4" creationId="{00000000-0000-0000-0000-000000000000}"/>
            </ac:spMkLst>
          </pc:spChg>
        </pc:sldLayoutChg>
      </pc:sldMasterChg>
    </pc:docChg>
  </pc:docChgLst>
  <pc:docChgLst>
    <pc:chgData name="Luís Santos" userId="1bcb44e7-5d82-436c-b2eb-8036fed75eb8" providerId="ADAL" clId="{37234B34-3183-7E4A-805E-2E93B769C143}"/>
    <pc:docChg chg="addSld modSld">
      <pc:chgData name="Luís Santos" userId="1bcb44e7-5d82-436c-b2eb-8036fed75eb8" providerId="ADAL" clId="{37234B34-3183-7E4A-805E-2E93B769C143}" dt="2023-02-16T21:12:46.599" v="434" actId="14100"/>
      <pc:docMkLst>
        <pc:docMk/>
      </pc:docMkLst>
      <pc:sldChg chg="addSp modSp modAnim">
        <pc:chgData name="Luís Santos" userId="1bcb44e7-5d82-436c-b2eb-8036fed75eb8" providerId="ADAL" clId="{37234B34-3183-7E4A-805E-2E93B769C143}" dt="2023-02-16T14:14:48.715" v="47"/>
        <pc:sldMkLst>
          <pc:docMk/>
          <pc:sldMk cId="987537244" sldId="257"/>
        </pc:sldMkLst>
        <pc:spChg chg="add mod">
          <ac:chgData name="Luís Santos" userId="1bcb44e7-5d82-436c-b2eb-8036fed75eb8" providerId="ADAL" clId="{37234B34-3183-7E4A-805E-2E93B769C143}" dt="2023-02-16T14:14:02.700" v="43" actId="164"/>
          <ac:spMkLst>
            <pc:docMk/>
            <pc:sldMk cId="987537244" sldId="257"/>
            <ac:spMk id="7" creationId="{858D9193-485B-9400-22A9-ACA956140614}"/>
          </ac:spMkLst>
        </pc:spChg>
        <pc:spChg chg="add mod">
          <ac:chgData name="Luís Santos" userId="1bcb44e7-5d82-436c-b2eb-8036fed75eb8" providerId="ADAL" clId="{37234B34-3183-7E4A-805E-2E93B769C143}" dt="2023-02-16T14:14:02.700" v="43" actId="164"/>
          <ac:spMkLst>
            <pc:docMk/>
            <pc:sldMk cId="987537244" sldId="257"/>
            <ac:spMk id="12" creationId="{DA902540-EDB9-2CD6-AA5A-074372C7C6C1}"/>
          </ac:spMkLst>
        </pc:spChg>
        <pc:spChg chg="add mod">
          <ac:chgData name="Luís Santos" userId="1bcb44e7-5d82-436c-b2eb-8036fed75eb8" providerId="ADAL" clId="{37234B34-3183-7E4A-805E-2E93B769C143}" dt="2023-02-16T14:14:47.260" v="46" actId="164"/>
          <ac:spMkLst>
            <pc:docMk/>
            <pc:sldMk cId="987537244" sldId="257"/>
            <ac:spMk id="13" creationId="{FF2D6149-EC04-0BC7-082A-56D68D01EFB3}"/>
          </ac:spMkLst>
        </pc:spChg>
        <pc:grpChg chg="add mod">
          <ac:chgData name="Luís Santos" userId="1bcb44e7-5d82-436c-b2eb-8036fed75eb8" providerId="ADAL" clId="{37234B34-3183-7E4A-805E-2E93B769C143}" dt="2023-02-16T14:14:09.645" v="44" actId="164"/>
          <ac:grpSpMkLst>
            <pc:docMk/>
            <pc:sldMk cId="987537244" sldId="257"/>
            <ac:grpSpMk id="28" creationId="{36690BA3-44E1-375B-0913-11EE27E204C4}"/>
          </ac:grpSpMkLst>
        </pc:grpChg>
        <pc:grpChg chg="add mod">
          <ac:chgData name="Luís Santos" userId="1bcb44e7-5d82-436c-b2eb-8036fed75eb8" providerId="ADAL" clId="{37234B34-3183-7E4A-805E-2E93B769C143}" dt="2023-02-16T14:14:47.260" v="46" actId="164"/>
          <ac:grpSpMkLst>
            <pc:docMk/>
            <pc:sldMk cId="987537244" sldId="257"/>
            <ac:grpSpMk id="29" creationId="{DB30C12D-3658-F187-B3B8-E879704920EC}"/>
          </ac:grpSpMkLst>
        </pc:grpChg>
        <pc:grpChg chg="add mod">
          <ac:chgData name="Luís Santos" userId="1bcb44e7-5d82-436c-b2eb-8036fed75eb8" providerId="ADAL" clId="{37234B34-3183-7E4A-805E-2E93B769C143}" dt="2023-02-16T14:14:47.260" v="46" actId="164"/>
          <ac:grpSpMkLst>
            <pc:docMk/>
            <pc:sldMk cId="987537244" sldId="257"/>
            <ac:grpSpMk id="30" creationId="{E1A051BA-9520-F234-C4EF-0E5FB8CDDDAC}"/>
          </ac:grpSpMkLst>
        </pc:grpChg>
        <pc:picChg chg="add mod">
          <ac:chgData name="Luís Santos" userId="1bcb44e7-5d82-436c-b2eb-8036fed75eb8" providerId="ADAL" clId="{37234B34-3183-7E4A-805E-2E93B769C143}" dt="2023-02-16T14:11:47.646" v="38" actId="1076"/>
          <ac:picMkLst>
            <pc:docMk/>
            <pc:sldMk cId="987537244" sldId="257"/>
            <ac:picMk id="6" creationId="{AD41282A-673C-5F8F-7A7D-3C6E4A530FF6}"/>
          </ac:picMkLst>
        </pc:picChg>
        <pc:cxnChg chg="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9" creationId="{A829A104-F87F-9766-57CF-A6E38AD91CB0}"/>
          </ac:cxnSpMkLst>
        </pc:cxnChg>
        <pc:cxnChg chg="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5" creationId="{6903F700-DAE9-8822-8494-A1B3C083271B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6" creationId="{A1E5B41F-BFC8-76DC-3485-C3BE21E011E1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19" creationId="{AF152B52-FF46-E2F5-3ECE-4E2971E9E2E5}"/>
          </ac:cxnSpMkLst>
        </pc:cxnChg>
        <pc:cxnChg chg="add mod">
          <ac:chgData name="Luís Santos" userId="1bcb44e7-5d82-436c-b2eb-8036fed75eb8" providerId="ADAL" clId="{37234B34-3183-7E4A-805E-2E93B769C143}" dt="2023-02-16T14:14:09.645" v="44" actId="164"/>
          <ac:cxnSpMkLst>
            <pc:docMk/>
            <pc:sldMk cId="987537244" sldId="257"/>
            <ac:cxnSpMk id="21" creationId="{F141CDFB-A91E-72FA-397E-7B7579919CCB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22" creationId="{56495934-80C3-D8C3-9D7A-5E9352E7B94F}"/>
          </ac:cxnSpMkLst>
        </pc:cxnChg>
        <pc:cxnChg chg="add mod">
          <ac:chgData name="Luís Santos" userId="1bcb44e7-5d82-436c-b2eb-8036fed75eb8" providerId="ADAL" clId="{37234B34-3183-7E4A-805E-2E93B769C143}" dt="2023-02-16T14:14:02.700" v="43" actId="164"/>
          <ac:cxnSpMkLst>
            <pc:docMk/>
            <pc:sldMk cId="987537244" sldId="257"/>
            <ac:cxnSpMk id="25" creationId="{8362A1D1-B141-C1AF-4AEA-138211AD1E47}"/>
          </ac:cxnSpMkLst>
        </pc:cxnChg>
      </pc:sldChg>
      <pc:sldChg chg="addSp modSp">
        <pc:chgData name="Luís Santos" userId="1bcb44e7-5d82-436c-b2eb-8036fed75eb8" providerId="ADAL" clId="{37234B34-3183-7E4A-805E-2E93B769C143}" dt="2023-02-16T14:06:32.496" v="11" actId="1035"/>
        <pc:sldMkLst>
          <pc:docMk/>
          <pc:sldMk cId="2977522042" sldId="259"/>
        </pc:sldMkLst>
        <pc:picChg chg="add mod">
          <ac:chgData name="Luís Santos" userId="1bcb44e7-5d82-436c-b2eb-8036fed75eb8" providerId="ADAL" clId="{37234B34-3183-7E4A-805E-2E93B769C143}" dt="2023-02-16T14:06:32.496" v="11" actId="1035"/>
          <ac:picMkLst>
            <pc:docMk/>
            <pc:sldMk cId="2977522042" sldId="259"/>
            <ac:picMk id="6" creationId="{5AC9C0CF-ED21-6063-010A-9B3CD73D63C5}"/>
          </ac:picMkLst>
        </pc:picChg>
      </pc:sldChg>
      <pc:sldChg chg="addSp modSp modAnim">
        <pc:chgData name="Luís Santos" userId="1bcb44e7-5d82-436c-b2eb-8036fed75eb8" providerId="ADAL" clId="{37234B34-3183-7E4A-805E-2E93B769C143}" dt="2023-02-16T14:19:27.595" v="57"/>
        <pc:sldMkLst>
          <pc:docMk/>
          <pc:sldMk cId="3721092752" sldId="260"/>
        </pc:sldMkLst>
        <pc:spChg chg="add mod">
          <ac:chgData name="Luís Santos" userId="1bcb44e7-5d82-436c-b2eb-8036fed75eb8" providerId="ADAL" clId="{37234B34-3183-7E4A-805E-2E93B769C143}" dt="2023-02-16T14:16:28.375" v="52" actId="767"/>
          <ac:spMkLst>
            <pc:docMk/>
            <pc:sldMk cId="3721092752" sldId="260"/>
            <ac:spMk id="7" creationId="{364EA6D3-BEAD-7240-1B62-74EA5DF9C11C}"/>
          </ac:spMkLst>
        </pc:spChg>
        <pc:spChg chg="add mod">
          <ac:chgData name="Luís Santos" userId="1bcb44e7-5d82-436c-b2eb-8036fed75eb8" providerId="ADAL" clId="{37234B34-3183-7E4A-805E-2E93B769C143}" dt="2023-02-16T14:17:26.394" v="53"/>
          <ac:spMkLst>
            <pc:docMk/>
            <pc:sldMk cId="3721092752" sldId="260"/>
            <ac:spMk id="8" creationId="{62FB6161-774A-1349-3C1C-A3DBCC187D28}"/>
          </ac:spMkLst>
        </pc:spChg>
        <pc:picChg chg="add mod">
          <ac:chgData name="Luís Santos" userId="1bcb44e7-5d82-436c-b2eb-8036fed75eb8" providerId="ADAL" clId="{37234B34-3183-7E4A-805E-2E93B769C143}" dt="2023-02-16T14:16:03.597" v="51" actId="1076"/>
          <ac:picMkLst>
            <pc:docMk/>
            <pc:sldMk cId="3721092752" sldId="260"/>
            <ac:picMk id="6" creationId="{92402E56-9DA3-CE24-0908-198F44D64B15}"/>
          </ac:picMkLst>
        </pc:picChg>
        <pc:cxnChg chg="add mod">
          <ac:chgData name="Luís Santos" userId="1bcb44e7-5d82-436c-b2eb-8036fed75eb8" providerId="ADAL" clId="{37234B34-3183-7E4A-805E-2E93B769C143}" dt="2023-02-16T14:18:35.535" v="55"/>
          <ac:cxnSpMkLst>
            <pc:docMk/>
            <pc:sldMk cId="3721092752" sldId="260"/>
            <ac:cxnSpMk id="11" creationId="{5E2D9BFE-D3A4-AA5C-44C6-BF58C7235CBE}"/>
          </ac:cxnSpMkLst>
        </pc:cxnChg>
      </pc:sldChg>
      <pc:sldChg chg="addSp modSp">
        <pc:chgData name="Luís Santos" userId="1bcb44e7-5d82-436c-b2eb-8036fed75eb8" providerId="ADAL" clId="{37234B34-3183-7E4A-805E-2E93B769C143}" dt="2023-02-16T14:21:55.949" v="59" actId="14100"/>
        <pc:sldMkLst>
          <pc:docMk/>
          <pc:sldMk cId="1018327997" sldId="261"/>
        </pc:sldMkLst>
        <pc:picChg chg="add mod">
          <ac:chgData name="Luís Santos" userId="1bcb44e7-5d82-436c-b2eb-8036fed75eb8" providerId="ADAL" clId="{37234B34-3183-7E4A-805E-2E93B769C143}" dt="2023-02-16T14:21:55.949" v="59" actId="14100"/>
          <ac:picMkLst>
            <pc:docMk/>
            <pc:sldMk cId="1018327997" sldId="261"/>
            <ac:picMk id="6" creationId="{55397492-6874-D8A0-AA38-5F07735F416F}"/>
          </ac:picMkLst>
        </pc:picChg>
        <pc:picChg chg="add mod">
          <ac:chgData name="Luís Santos" userId="1bcb44e7-5d82-436c-b2eb-8036fed75eb8" providerId="ADAL" clId="{37234B34-3183-7E4A-805E-2E93B769C143}" dt="2023-02-16T14:21:44.398" v="58"/>
          <ac:picMkLst>
            <pc:docMk/>
            <pc:sldMk cId="1018327997" sldId="261"/>
            <ac:picMk id="7" creationId="{0E7B60FF-9900-B1EC-19B7-DC2A3A764FCF}"/>
          </ac:picMkLst>
        </pc:picChg>
      </pc:sldChg>
      <pc:sldChg chg="addSp modSp">
        <pc:chgData name="Luís Santos" userId="1bcb44e7-5d82-436c-b2eb-8036fed75eb8" providerId="ADAL" clId="{37234B34-3183-7E4A-805E-2E93B769C143}" dt="2023-02-16T14:40:13.764" v="64" actId="767"/>
        <pc:sldMkLst>
          <pc:docMk/>
          <pc:sldMk cId="2251511473" sldId="262"/>
        </pc:sldMkLst>
        <pc:spChg chg="add mod">
          <ac:chgData name="Luís Santos" userId="1bcb44e7-5d82-436c-b2eb-8036fed75eb8" providerId="ADAL" clId="{37234B34-3183-7E4A-805E-2E93B769C143}" dt="2023-02-16T14:33:25.475" v="60" actId="767"/>
          <ac:spMkLst>
            <pc:docMk/>
            <pc:sldMk cId="2251511473" sldId="262"/>
            <ac:spMk id="7" creationId="{30EB3700-0F22-8688-4CD5-7016F7B302AC}"/>
          </ac:spMkLst>
        </pc:spChg>
        <pc:spChg chg="add mod">
          <ac:chgData name="Luís Santos" userId="1bcb44e7-5d82-436c-b2eb-8036fed75eb8" providerId="ADAL" clId="{37234B34-3183-7E4A-805E-2E93B769C143}" dt="2023-02-16T14:33:52.009" v="61"/>
          <ac:spMkLst>
            <pc:docMk/>
            <pc:sldMk cId="2251511473" sldId="262"/>
            <ac:spMk id="8" creationId="{9AD7E67C-2465-DA88-C59D-3D85E5B8738F}"/>
          </ac:spMkLst>
        </pc:spChg>
        <pc:spChg chg="add mod">
          <ac:chgData name="Luís Santos" userId="1bcb44e7-5d82-436c-b2eb-8036fed75eb8" providerId="ADAL" clId="{37234B34-3183-7E4A-805E-2E93B769C143}" dt="2023-02-16T14:35:34.059" v="63" actId="767"/>
          <ac:spMkLst>
            <pc:docMk/>
            <pc:sldMk cId="2251511473" sldId="262"/>
            <ac:spMk id="14" creationId="{D7CEEC57-231E-251D-F1AD-A3CBE3E736F6}"/>
          </ac:spMkLst>
        </pc:spChg>
        <pc:spChg chg="add mod">
          <ac:chgData name="Luís Santos" userId="1bcb44e7-5d82-436c-b2eb-8036fed75eb8" providerId="ADAL" clId="{37234B34-3183-7E4A-805E-2E93B769C143}" dt="2023-02-16T14:40:13.764" v="64" actId="767"/>
          <ac:spMkLst>
            <pc:docMk/>
            <pc:sldMk cId="2251511473" sldId="262"/>
            <ac:spMk id="15" creationId="{5E72B923-CEB4-A143-DEE7-06627EF7C684}"/>
          </ac:spMkLst>
        </pc:spChg>
        <pc:cxnChg chg="add mod">
          <ac:chgData name="Luís Santos" userId="1bcb44e7-5d82-436c-b2eb-8036fed75eb8" providerId="ADAL" clId="{37234B34-3183-7E4A-805E-2E93B769C143}" dt="2023-02-16T14:34:44.575" v="62"/>
          <ac:cxnSpMkLst>
            <pc:docMk/>
            <pc:sldMk cId="2251511473" sldId="262"/>
            <ac:cxnSpMk id="11" creationId="{90DC3EE1-8567-6558-BB06-313272825A1C}"/>
          </ac:cxnSpMkLst>
        </pc:cxnChg>
      </pc:sldChg>
      <pc:sldChg chg="addSp modSp">
        <pc:chgData name="Luís Santos" userId="1bcb44e7-5d82-436c-b2eb-8036fed75eb8" providerId="ADAL" clId="{37234B34-3183-7E4A-805E-2E93B769C143}" dt="2023-02-16T15:54:33.577" v="66"/>
        <pc:sldMkLst>
          <pc:docMk/>
          <pc:sldMk cId="2138857237" sldId="263"/>
        </pc:sldMkLst>
        <pc:spChg chg="add mod">
          <ac:chgData name="Luís Santos" userId="1bcb44e7-5d82-436c-b2eb-8036fed75eb8" providerId="ADAL" clId="{37234B34-3183-7E4A-805E-2E93B769C143}" dt="2023-02-16T15:54:33.577" v="66"/>
          <ac:spMkLst>
            <pc:docMk/>
            <pc:sldMk cId="2138857237" sldId="263"/>
            <ac:spMk id="8" creationId="{C6FF7B5A-1439-B7ED-BF2A-8922EADCA2E7}"/>
          </ac:spMkLst>
        </pc:spChg>
        <pc:picChg chg="add mod">
          <ac:chgData name="Luís Santos" userId="1bcb44e7-5d82-436c-b2eb-8036fed75eb8" providerId="ADAL" clId="{37234B34-3183-7E4A-805E-2E93B769C143}" dt="2023-02-16T14:55:08.313" v="65" actId="931"/>
          <ac:picMkLst>
            <pc:docMk/>
            <pc:sldMk cId="2138857237" sldId="263"/>
            <ac:picMk id="7" creationId="{E6C0E998-EC4D-38C5-BE02-2836D83AD2D0}"/>
          </ac:picMkLst>
        </pc:picChg>
      </pc:sldChg>
      <pc:sldChg chg="addSp modSp new mod">
        <pc:chgData name="Luís Santos" userId="1bcb44e7-5d82-436c-b2eb-8036fed75eb8" providerId="ADAL" clId="{37234B34-3183-7E4A-805E-2E93B769C143}" dt="2023-02-16T21:12:46.599" v="434" actId="14100"/>
        <pc:sldMkLst>
          <pc:docMk/>
          <pc:sldMk cId="1816247520" sldId="264"/>
        </pc:sldMkLst>
        <pc:spChg chg="mod">
          <ac:chgData name="Luís Santos" userId="1bcb44e7-5d82-436c-b2eb-8036fed75eb8" providerId="ADAL" clId="{37234B34-3183-7E4A-805E-2E93B769C143}" dt="2023-02-16T21:03:53.114" v="70"/>
          <ac:spMkLst>
            <pc:docMk/>
            <pc:sldMk cId="1816247520" sldId="264"/>
            <ac:spMk id="2" creationId="{831E4ECA-53AF-508D-8D91-24D8108C4E9D}"/>
          </ac:spMkLst>
        </pc:spChg>
        <pc:spChg chg="mod">
          <ac:chgData name="Luís Santos" userId="1bcb44e7-5d82-436c-b2eb-8036fed75eb8" providerId="ADAL" clId="{37234B34-3183-7E4A-805E-2E93B769C143}" dt="2023-02-16T21:06:23.502" v="241" actId="14100"/>
          <ac:spMkLst>
            <pc:docMk/>
            <pc:sldMk cId="1816247520" sldId="264"/>
            <ac:spMk id="3" creationId="{59881746-6043-A17D-E99D-7B96A999FF41}"/>
          </ac:spMkLst>
        </pc:spChg>
        <pc:spChg chg="add mod">
          <ac:chgData name="Luís Santos" userId="1bcb44e7-5d82-436c-b2eb-8036fed75eb8" providerId="ADAL" clId="{37234B34-3183-7E4A-805E-2E93B769C143}" dt="2023-02-16T21:12:46.599" v="434" actId="14100"/>
          <ac:spMkLst>
            <pc:docMk/>
            <pc:sldMk cId="1816247520" sldId="264"/>
            <ac:spMk id="8" creationId="{3345AD22-D3FE-93D5-2EFB-67F78492BF4F}"/>
          </ac:spMkLst>
        </pc:spChg>
        <pc:picChg chg="add mod">
          <ac:chgData name="Luís Santos" userId="1bcb44e7-5d82-436c-b2eb-8036fed75eb8" providerId="ADAL" clId="{37234B34-3183-7E4A-805E-2E93B769C143}" dt="2023-02-16T21:10:23.681" v="387" actId="1038"/>
          <ac:picMkLst>
            <pc:docMk/>
            <pc:sldMk cId="1816247520" sldId="264"/>
            <ac:picMk id="7" creationId="{F4DF6769-53F5-6C4D-0879-AB7E752B81A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788" y="0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DB5E3-4189-D24B-BEE2-D25A9C8877AD}" type="datetimeFigureOut">
              <a:rPr lang="pt-PT" smtClean="0"/>
              <a:pPr/>
              <a:t>21/02/24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698038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788" y="9698038"/>
            <a:ext cx="307022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1DF1A-3D5B-754C-BF47-62AB1E60F4E4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7499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3945" y="0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5175"/>
            <a:ext cx="5105400" cy="3829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344" y="4850131"/>
            <a:ext cx="5669914" cy="459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Clique para editar os estilos de texto do modelo global</a:t>
            </a:r>
          </a:p>
          <a:p>
            <a:pPr lvl="1"/>
            <a:r>
              <a:rPr lang="en-GB" noProof="0"/>
              <a:t>Segundo nível</a:t>
            </a:r>
          </a:p>
          <a:p>
            <a:pPr lvl="2"/>
            <a:r>
              <a:rPr lang="en-GB" noProof="0"/>
              <a:t>Terceiro nível</a:t>
            </a:r>
          </a:p>
          <a:p>
            <a:pPr lvl="3"/>
            <a:r>
              <a:rPr lang="en-GB" noProof="0"/>
              <a:t>Quarto nível</a:t>
            </a:r>
          </a:p>
          <a:p>
            <a:pPr lvl="4"/>
            <a:r>
              <a:rPr lang="en-GB" noProof="0"/>
              <a:t>Quinto nível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698675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3945" y="9698675"/>
            <a:ext cx="3071071" cy="51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836" tIns="49418" rIns="98836" bIns="49418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A34A7883-532B-4165-8320-49258CAE24A5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776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5334000" y="1001713"/>
            <a:ext cx="0" cy="4930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0888" y="2994025"/>
            <a:ext cx="4505325" cy="2951163"/>
          </a:xfrm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r>
              <a:rPr lang="pt-PT"/>
              <a:t>Faça clique para editar o estilo do subtítulo do modelo global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419725" y="3001963"/>
            <a:ext cx="3473450" cy="1470025"/>
          </a:xfrm>
        </p:spPr>
        <p:txBody>
          <a:bodyPr anchor="t"/>
          <a:lstStyle>
            <a:lvl1pPr>
              <a:defRPr sz="2400">
                <a:solidFill>
                  <a:srgbClr val="5F5F5F"/>
                </a:solidFill>
              </a:defRPr>
            </a:lvl1pPr>
          </a:lstStyle>
          <a:p>
            <a:r>
              <a:rPr lang="pt-PT" dirty="0"/>
              <a:t>Clique para editar o estilo do título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11560" y="692696"/>
            <a:ext cx="3921715" cy="8309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Mestrado em </a:t>
            </a:r>
          </a:p>
          <a:p>
            <a:r>
              <a:rPr lang="pt-PT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Engenharia Informática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FBE1A-9701-4850-9311-24843321749A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27800" y="333375"/>
            <a:ext cx="1946275" cy="5762625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333375"/>
            <a:ext cx="5689600" cy="5762625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9FA74-628C-41F1-A40B-5D56B25188B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5776" y="325438"/>
            <a:ext cx="6278662" cy="755650"/>
          </a:xfrm>
        </p:spPr>
        <p:txBody>
          <a:bodyPr/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0"/>
          </p:nvPr>
        </p:nvSpPr>
        <p:spPr>
          <a:xfrm>
            <a:off x="190500" y="6240463"/>
            <a:ext cx="4849552" cy="457200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 dirty="0" err="1"/>
              <a:t>Processamento</a:t>
            </a:r>
            <a:r>
              <a:rPr lang="en-US" dirty="0"/>
              <a:t> de </a:t>
            </a:r>
            <a:r>
              <a:rPr lang="en-US" dirty="0" err="1"/>
              <a:t>Imagem</a:t>
            </a:r>
            <a:r>
              <a:rPr lang="en-US" dirty="0"/>
              <a:t> e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Computador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EFD02-FA88-4A3F-8747-37805FDDFCC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F921C-CF2A-4C3F-BE05-D14ED0E5DAEB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0958D-2CE2-4EFC-B1FB-505BC995DBFF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74CFB-8589-4969-834C-4C3253AA420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452C7-AE53-42D6-9B96-07A6B4935E2C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41E315-3F46-4E24-AFC1-52A68475B5A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A8496-040D-427C-80E7-05D3F0801A49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F30B6-88ED-43A3-9A99-75806E065633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3" y="1493838"/>
            <a:ext cx="8616950" cy="460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11760" y="325438"/>
            <a:ext cx="642267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dirty="0"/>
              <a:t>Clique para editar o estilo do título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2484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008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 smtClean="0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F624C23-DCB6-459E-A243-EF8C631603DD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201613" y="1293813"/>
            <a:ext cx="8674100" cy="42862"/>
          </a:xfrm>
          <a:prstGeom prst="rect">
            <a:avLst/>
          </a:prstGeom>
          <a:solidFill>
            <a:srgbClr val="333399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pt-PT">
              <a:solidFill>
                <a:srgbClr val="4343FF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7504" y="368660"/>
            <a:ext cx="2268252" cy="70788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Mestrado em</a:t>
            </a:r>
          </a:p>
          <a:p>
            <a:endParaRPr lang="pt-PT" sz="8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pt-PT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Engª  Informática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mageprocessingplac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19724" y="3001963"/>
            <a:ext cx="3724275" cy="655637"/>
          </a:xfrm>
        </p:spPr>
        <p:txBody>
          <a:bodyPr/>
          <a:lstStyle/>
          <a:p>
            <a:pPr eaLnBrk="1" hangingPunct="1"/>
            <a:r>
              <a:rPr lang="en-GB" dirty="0" err="1"/>
              <a:t>Visão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Computador</a:t>
            </a:r>
            <a:endParaRPr lang="en-GB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7544" y="2994025"/>
            <a:ext cx="4788669" cy="3027363"/>
          </a:xfrm>
        </p:spPr>
        <p:txBody>
          <a:bodyPr/>
          <a:lstStyle/>
          <a:p>
            <a:pPr eaLnBrk="1" hangingPunct="1"/>
            <a:r>
              <a:rPr lang="en-GB" sz="3200" dirty="0"/>
              <a:t>Image Segmentation</a:t>
            </a:r>
          </a:p>
          <a:p>
            <a:pPr eaLnBrk="1" hangingPunct="1"/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3200" dirty="0"/>
          </a:p>
          <a:p>
            <a:pPr eaLnBrk="1" hangingPunct="1"/>
            <a:endParaRPr lang="en-GB" sz="1800" dirty="0"/>
          </a:p>
          <a:p>
            <a:pPr eaLnBrk="1" hangingPunct="1"/>
            <a:r>
              <a:rPr lang="en-GB" sz="1800" dirty="0"/>
              <a:t>Luís Paulo Peixoto dos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DC379-415E-6328-B3C0-C017455DF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Detection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5654663-1C63-C30A-1DD2-CD9695973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FBC0E31-F6AA-E065-CABE-193C641CD2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10</a:t>
            </a:fld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5AB432C2-E13D-44A8-8CC8-AF0AE02E0D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4344987" cy="89104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𝑚𝑎𝑠𝑘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sSup>
                                  <m:sSup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pt-PT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5AB432C2-E13D-44A8-8CC8-AF0AE02E0D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4344987" cy="891046"/>
              </a:xfrm>
              <a:blipFill>
                <a:blip r:embed="rId2"/>
                <a:stretch>
                  <a:fillRect t="-169014" b="-235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528CC4F7-4268-01DE-408E-FB3149E9D43D}"/>
              </a:ext>
            </a:extLst>
          </p:cNvPr>
          <p:cNvSpPr txBox="1"/>
          <p:nvPr/>
        </p:nvSpPr>
        <p:spPr>
          <a:xfrm>
            <a:off x="4932040" y="1558533"/>
            <a:ext cx="368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n-lt"/>
              </a:rPr>
              <a:t>Only positive values to avoid doubling the lines’ thickness.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0D5EE5-1789-9FA2-24E0-001FA637C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959765"/>
            <a:ext cx="2602800" cy="25214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C8413A-9956-4BC4-3887-38ABEFED4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526" y="2961181"/>
            <a:ext cx="2498400" cy="251863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BFC8AA-D82D-7D90-5904-ECD1F94FE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638" y="2960198"/>
            <a:ext cx="2530800" cy="25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83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52366-15EE-69EB-3626-464D35FB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Detection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7C92309-69A1-18D1-160B-5C55824C2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3" y="1493838"/>
            <a:ext cx="8616950" cy="1215082"/>
          </a:xfrm>
        </p:spPr>
        <p:txBody>
          <a:bodyPr/>
          <a:lstStyle/>
          <a:p>
            <a:r>
              <a:rPr lang="en-GB" dirty="0"/>
              <a:t>The previously seen Laplacian is isotropic (response independent of the lines’ directions)</a:t>
            </a:r>
          </a:p>
          <a:p>
            <a:r>
              <a:rPr lang="en-GB" dirty="0"/>
              <a:t>Different anisotropic filters can be used to detect lines with given orientations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25EE8E1-54DE-A32D-6EDF-467E4B10FF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D8C349F-2192-16ED-613F-A378D267D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11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09F794-5315-6939-CD43-72005759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3376998"/>
            <a:ext cx="76835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9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49BDF-1BF6-3ABF-2B17-8F0EF1D0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 of Noise (I)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F5FD1E7-4A87-3A34-5133-8037EEE085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423AFDB-CEF9-F505-5169-31949366B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0E373DC-C546-4549-0C3E-CBEB528B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29" y="1520788"/>
            <a:ext cx="5949342" cy="43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49BDF-1BF6-3ABF-2B17-8F0EF1D0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 of Noise (II)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F5FD1E7-4A87-3A34-5133-8037EEE085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423AFDB-CEF9-F505-5169-31949366B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13</a:t>
            </a:fld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CC0592-C397-0D6A-225B-DFEFEA67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00" y="1561634"/>
            <a:ext cx="5864400" cy="438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7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71B71-1431-CEFB-949C-ECA75F78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Operators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E7745F2-52A7-6933-EA83-6F50074EE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5CAFEDB-53C1-64A4-7FD0-E5853559E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14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6B8BF3-2171-8875-08A7-9117EC71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2024844"/>
            <a:ext cx="3276600" cy="364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8DC487D-745A-20B1-B3AB-F0737F6305F7}"/>
                  </a:ext>
                </a:extLst>
              </p:cNvPr>
              <p:cNvSpPr txBox="1"/>
              <p:nvPr/>
            </p:nvSpPr>
            <p:spPr>
              <a:xfrm>
                <a:off x="2607184" y="1609307"/>
                <a:ext cx="414857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8DC487D-745A-20B1-B3AB-F0737F63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184" y="1609307"/>
                <a:ext cx="414857" cy="398507"/>
              </a:xfrm>
              <a:prstGeom prst="rect">
                <a:avLst/>
              </a:prstGeom>
              <a:blipFill>
                <a:blip r:embed="rId3"/>
                <a:stretch>
                  <a:fillRect l="-14706" r="-2941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4CD493E-77E7-BA95-D868-27809FCDE167}"/>
                  </a:ext>
                </a:extLst>
              </p:cNvPr>
              <p:cNvSpPr txBox="1"/>
              <p:nvPr/>
            </p:nvSpPr>
            <p:spPr>
              <a:xfrm>
                <a:off x="1007604" y="1554819"/>
                <a:ext cx="4058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4CD493E-77E7-BA95-D868-27809FCDE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04" y="1554819"/>
                <a:ext cx="405817" cy="369332"/>
              </a:xfrm>
              <a:prstGeom prst="rect">
                <a:avLst/>
              </a:prstGeom>
              <a:blipFill>
                <a:blip r:embed="rId4"/>
                <a:stretch>
                  <a:fillRect l="-15152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39EE932E-C119-67CF-5DCB-B2894C5C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132" y="1631809"/>
            <a:ext cx="5364088" cy="16504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2822258-E1BE-654D-EA2D-C229E5BC7452}"/>
                  </a:ext>
                </a:extLst>
              </p:cNvPr>
              <p:cNvSpPr txBox="1"/>
              <p:nvPr/>
            </p:nvSpPr>
            <p:spPr>
              <a:xfrm>
                <a:off x="3869460" y="3757413"/>
                <a:ext cx="489743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PT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pt-PT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pt-P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pt-PT" sz="1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pt-PT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2822258-E1BE-654D-EA2D-C229E5BC7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460" y="3757413"/>
                <a:ext cx="4897431" cy="563680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C10F02D-08B6-E82C-A4CE-A2F8CD44794B}"/>
                  </a:ext>
                </a:extLst>
              </p:cNvPr>
              <p:cNvSpPr txBox="1"/>
              <p:nvPr/>
            </p:nvSpPr>
            <p:spPr>
              <a:xfrm>
                <a:off x="3904855" y="4552666"/>
                <a:ext cx="2152962" cy="532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PT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C10F02D-08B6-E82C-A4CE-A2F8CD447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55" y="4552666"/>
                <a:ext cx="2152962" cy="532518"/>
              </a:xfrm>
              <a:prstGeom prst="rect">
                <a:avLst/>
              </a:prstGeom>
              <a:blipFill>
                <a:blip r:embed="rId7"/>
                <a:stretch>
                  <a:fillRect l="-1170"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84ABD-EE82-F8E9-FA44-B1035C9F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Operators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F489417-2B35-CB0A-55D3-E51F26F1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3" y="1493838"/>
            <a:ext cx="8616950" cy="457200"/>
          </a:xfrm>
        </p:spPr>
        <p:txBody>
          <a:bodyPr/>
          <a:lstStyle/>
          <a:p>
            <a:r>
              <a:rPr lang="en-GB" dirty="0"/>
              <a:t>Application to raw image sensitive to noise and detail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1647430-1C98-34D2-4731-EDF977368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28C4A98-F61F-9B96-E461-206AB12480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15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6C53AD-8993-6B28-23B3-05D75949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97" y="2031739"/>
            <a:ext cx="553078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38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67FD8-FBED-3713-3BD9-0E967F86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Operators – Smoothing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3072B54-4E1B-1A95-5535-BAD6B57D41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39C9FE6-B042-3AF7-8CCF-2235307525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16</a:t>
            </a:fld>
            <a:endParaRPr lang="pt-PT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08187052-A39B-D8D4-900A-776949EFF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3" y="1493838"/>
            <a:ext cx="8616950" cy="457200"/>
          </a:xfrm>
        </p:spPr>
        <p:txBody>
          <a:bodyPr/>
          <a:lstStyle/>
          <a:p>
            <a:r>
              <a:rPr lang="en-GB" dirty="0"/>
              <a:t>Smoothing diminishes sensitivity to noise and detail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CFB3C3-3F25-CB7D-971A-16A7C68E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88" y="1946364"/>
            <a:ext cx="5497200" cy="414437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1F8CBDC-B836-6F4E-8506-4C2A70E58093}"/>
              </a:ext>
            </a:extLst>
          </p:cNvPr>
          <p:cNvSpPr txBox="1"/>
          <p:nvPr/>
        </p:nvSpPr>
        <p:spPr>
          <a:xfrm>
            <a:off x="191437" y="2423153"/>
            <a:ext cx="1299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+mn-lt"/>
              </a:rPr>
              <a:t>5x5 </a:t>
            </a:r>
          </a:p>
          <a:p>
            <a:pPr algn="ctr"/>
            <a:r>
              <a:rPr lang="en-GB" sz="2000" dirty="0">
                <a:latin typeface="+mn-lt"/>
              </a:rPr>
              <a:t>average </a:t>
            </a:r>
          </a:p>
          <a:p>
            <a:pPr algn="ctr"/>
            <a:r>
              <a:rPr lang="en-GB" sz="2000" dirty="0">
                <a:latin typeface="+mn-lt"/>
              </a:rPr>
              <a:t>filtered</a:t>
            </a:r>
          </a:p>
        </p:txBody>
      </p: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B0BE3ADD-3984-0BAE-9B7C-B32075F69111}"/>
              </a:ext>
            </a:extLst>
          </p:cNvPr>
          <p:cNvCxnSpPr>
            <a:stCxn id="8" idx="3"/>
          </p:cNvCxnSpPr>
          <p:nvPr/>
        </p:nvCxnSpPr>
        <p:spPr>
          <a:xfrm flipV="1">
            <a:off x="1491088" y="2924944"/>
            <a:ext cx="295800" cy="6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023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3D31F-F4D3-5BDA-37A9-F7C9C510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Operators – Thresholding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BF8173B-FA91-94FF-38C6-2F222598B0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840D1C0-3F36-2716-3F65-67ED3CC49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17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6C258F-1157-A4F2-6963-7F00D49B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16" y="3681028"/>
            <a:ext cx="2865600" cy="21605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08F557-F6ED-D24D-E596-0826F434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110" y="1448780"/>
            <a:ext cx="2862000" cy="2160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FD5830F-DC60-5045-33FF-A96F772B7D12}"/>
                  </a:ext>
                </a:extLst>
              </p:cNvPr>
              <p:cNvSpPr txBox="1"/>
              <p:nvPr/>
            </p:nvSpPr>
            <p:spPr>
              <a:xfrm>
                <a:off x="116413" y="3387769"/>
                <a:ext cx="17779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pt-PT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0.3</m:t>
                      </m:r>
                      <m:func>
                        <m:funcPr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sz="1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FD5830F-DC60-5045-33FF-A96F772B7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13" y="3387769"/>
                <a:ext cx="1777986" cy="553998"/>
              </a:xfrm>
              <a:prstGeom prst="rect">
                <a:avLst/>
              </a:prstGeom>
              <a:blipFill>
                <a:blip r:embed="rId4"/>
                <a:stretch>
                  <a:fillRect l="-2837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exão Curva 9">
            <a:extLst>
              <a:ext uri="{FF2B5EF4-FFF2-40B4-BE49-F238E27FC236}">
                <a16:creationId xmlns:a16="http://schemas.microsoft.com/office/drawing/2014/main" id="{6AC3CBE3-E480-D135-3F17-F52361EF5648}"/>
              </a:ext>
            </a:extLst>
          </p:cNvPr>
          <p:cNvCxnSpPr>
            <a:stCxn id="7" idx="1"/>
            <a:endCxn id="8" idx="0"/>
          </p:cNvCxnSpPr>
          <p:nvPr/>
        </p:nvCxnSpPr>
        <p:spPr>
          <a:xfrm rot="10800000" flipV="1">
            <a:off x="1005406" y="2529099"/>
            <a:ext cx="846704" cy="858669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Curva 10">
            <a:extLst>
              <a:ext uri="{FF2B5EF4-FFF2-40B4-BE49-F238E27FC236}">
                <a16:creationId xmlns:a16="http://schemas.microsoft.com/office/drawing/2014/main" id="{90F7DC04-D475-B333-2980-5EAC76D2878C}"/>
              </a:ext>
            </a:extLst>
          </p:cNvPr>
          <p:cNvCxnSpPr>
            <a:cxnSpLocks/>
            <a:stCxn id="8" idx="2"/>
            <a:endCxn id="6" idx="1"/>
          </p:cNvCxnSpPr>
          <p:nvPr/>
        </p:nvCxnSpPr>
        <p:spPr>
          <a:xfrm rot="16200000" flipH="1">
            <a:off x="1018138" y="3929035"/>
            <a:ext cx="819547" cy="84501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A86E7F0C-26B6-C79B-4AC7-9A53038F0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100" y="2415619"/>
            <a:ext cx="3187700" cy="23876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DC1F91-0F6D-9788-2187-8CFB3D07C09C}"/>
              </a:ext>
            </a:extLst>
          </p:cNvPr>
          <p:cNvSpPr txBox="1"/>
          <p:nvPr/>
        </p:nvSpPr>
        <p:spPr>
          <a:xfrm>
            <a:off x="6263768" y="4804445"/>
            <a:ext cx="17027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+mn-lt"/>
              </a:rPr>
              <a:t>smoothed</a:t>
            </a:r>
          </a:p>
          <a:p>
            <a:pPr algn="ctr"/>
            <a:r>
              <a:rPr lang="en-GB" sz="2000" dirty="0">
                <a:latin typeface="+mn-lt"/>
              </a:rPr>
              <a:t>+</a:t>
            </a:r>
          </a:p>
          <a:p>
            <a:pPr algn="ctr"/>
            <a:r>
              <a:rPr lang="en-GB" sz="2000" dirty="0" err="1">
                <a:latin typeface="+mn-lt"/>
              </a:rPr>
              <a:t>thresholded</a:t>
            </a:r>
            <a:endParaRPr lang="en-GB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94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737C6-8F62-3051-6535-A37CE40F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Canny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7E50A64-0075-2A4A-43FA-7FE528FE4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4563454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Noise reduction by Gaussian filtering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Compute the magnitude and direction of the gradient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pt-PT" dirty="0" err="1"/>
                  <a:t>Apply</a:t>
                </a:r>
                <a:r>
                  <a:rPr lang="pt-PT" dirty="0"/>
                  <a:t> </a:t>
                </a:r>
                <a:r>
                  <a:rPr lang="pt-PT" dirty="0" err="1"/>
                  <a:t>nonmaxima</a:t>
                </a:r>
                <a:r>
                  <a:rPr lang="pt-PT" dirty="0"/>
                  <a:t> </a:t>
                </a:r>
                <a:r>
                  <a:rPr lang="pt-PT" dirty="0" err="1"/>
                  <a:t>suppression</a:t>
                </a:r>
                <a:r>
                  <a:rPr lang="pt-PT" dirty="0"/>
                  <a:t> to </a:t>
                </a:r>
                <a:r>
                  <a:rPr lang="pt-PT" dirty="0" err="1"/>
                  <a:t>the</a:t>
                </a:r>
                <a:r>
                  <a:rPr lang="pt-PT" dirty="0"/>
                  <a:t> </a:t>
                </a:r>
                <a:r>
                  <a:rPr lang="pt-PT" dirty="0" err="1"/>
                  <a:t>gradient</a:t>
                </a:r>
                <a:r>
                  <a:rPr lang="pt-PT" dirty="0"/>
                  <a:t> magnitude </a:t>
                </a:r>
                <a:r>
                  <a:rPr lang="pt-PT" dirty="0" err="1"/>
                  <a:t>image</a:t>
                </a:r>
                <a:r>
                  <a:rPr lang="pt-PT" dirty="0"/>
                  <a:t>: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pt-PT" dirty="0"/>
                  <a:t>For </a:t>
                </a:r>
                <a:r>
                  <a:rPr lang="pt-PT" dirty="0" err="1"/>
                  <a:t>each</a:t>
                </a:r>
                <a:r>
                  <a:rPr lang="pt-PT" dirty="0"/>
                  <a:t>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PT" dirty="0"/>
                  <a:t> in </a:t>
                </a:r>
                <a:r>
                  <a:rPr lang="pt-PT" dirty="0" err="1"/>
                  <a:t>the</a:t>
                </a:r>
                <a:r>
                  <a:rPr lang="pt-PT" dirty="0"/>
                  <a:t> </a:t>
                </a:r>
                <a:r>
                  <a:rPr lang="pt-PT" dirty="0" err="1"/>
                  <a:t>gradient</a:t>
                </a:r>
                <a:r>
                  <a:rPr lang="pt-PT" dirty="0"/>
                  <a:t> magnitude </a:t>
                </a:r>
                <a:r>
                  <a:rPr lang="pt-PT" dirty="0" err="1"/>
                  <a:t>map</a:t>
                </a:r>
                <a:r>
                  <a:rPr lang="pt-PT" dirty="0"/>
                  <a:t>: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pt-PT" dirty="0"/>
                  <a:t>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PT" dirty="0"/>
                  <a:t> </a:t>
                </a:r>
                <a:r>
                  <a:rPr lang="pt-PT" dirty="0" err="1"/>
                  <a:t>with</a:t>
                </a:r>
                <a:r>
                  <a:rPr lang="pt-PT" dirty="0"/>
                  <a:t> </a:t>
                </a:r>
                <a:r>
                  <a:rPr lang="pt-PT" dirty="0" err="1"/>
                  <a:t>the</a:t>
                </a:r>
                <a:r>
                  <a:rPr lang="pt-PT" dirty="0"/>
                  <a:t> 2 pixels in </a:t>
                </a:r>
                <a:r>
                  <a:rPr lang="pt-PT" dirty="0" err="1"/>
                  <a:t>the</a:t>
                </a:r>
                <a:r>
                  <a:rPr lang="pt-PT" dirty="0"/>
                  <a:t> negative </a:t>
                </a:r>
                <a:r>
                  <a:rPr lang="pt-PT" dirty="0" err="1"/>
                  <a:t>and</a:t>
                </a:r>
                <a:r>
                  <a:rPr lang="pt-PT" dirty="0"/>
                  <a:t> positive </a:t>
                </a:r>
                <a:r>
                  <a:rPr lang="pt-PT" dirty="0" err="1"/>
                  <a:t>gradient</a:t>
                </a:r>
                <a:r>
                  <a:rPr lang="pt-PT" dirty="0"/>
                  <a:t> </a:t>
                </a:r>
                <a:r>
                  <a:rPr lang="pt-PT" dirty="0" err="1"/>
                  <a:t>directions</a:t>
                </a:r>
                <a:endParaRPr lang="pt-PT" dirty="0"/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pt-PT" dirty="0" err="1"/>
                  <a:t>If</a:t>
                </a:r>
                <a:r>
                  <a:rPr lang="pt-P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PT" dirty="0"/>
                  <a:t> </a:t>
                </a:r>
                <a:r>
                  <a:rPr lang="pt-PT" dirty="0" err="1"/>
                  <a:t>is</a:t>
                </a:r>
                <a:r>
                  <a:rPr lang="pt-PT" dirty="0"/>
                  <a:t> </a:t>
                </a:r>
                <a:r>
                  <a:rPr lang="pt-PT" dirty="0" err="1"/>
                  <a:t>larger</a:t>
                </a:r>
                <a:r>
                  <a:rPr lang="pt-PT" dirty="0"/>
                  <a:t> </a:t>
                </a:r>
                <a:r>
                  <a:rPr lang="pt-PT" dirty="0" err="1"/>
                  <a:t>than</a:t>
                </a:r>
                <a:r>
                  <a:rPr lang="pt-PT" dirty="0"/>
                  <a:t> </a:t>
                </a:r>
                <a:r>
                  <a:rPr lang="pt-PT" dirty="0" err="1"/>
                  <a:t>both</a:t>
                </a:r>
                <a:r>
                  <a:rPr lang="pt-PT" dirty="0"/>
                  <a:t> </a:t>
                </a:r>
                <a:r>
                  <a:rPr lang="pt-PT" dirty="0" err="1"/>
                  <a:t>keep</a:t>
                </a:r>
                <a:r>
                  <a:rPr lang="pt-PT" dirty="0"/>
                  <a:t> </a:t>
                </a:r>
                <a:r>
                  <a:rPr lang="pt-PT" dirty="0" err="1"/>
                  <a:t>it</a:t>
                </a:r>
                <a:r>
                  <a:rPr lang="pt-PT" dirty="0"/>
                  <a:t>, </a:t>
                </a:r>
                <a:r>
                  <a:rPr lang="pt-PT" dirty="0" err="1"/>
                  <a:t>otherwise</a:t>
                </a:r>
                <a:r>
                  <a:rPr lang="pt-PT" dirty="0"/>
                  <a:t> set to 0</a:t>
                </a:r>
              </a:p>
              <a:p>
                <a:pPr marL="0" indent="0">
                  <a:buNone/>
                </a:pPr>
                <a:endParaRPr lang="pt-PT" dirty="0"/>
              </a:p>
              <a:p>
                <a:pPr marL="0" indent="0">
                  <a:buNone/>
                </a:pPr>
                <a:endParaRPr lang="pt-PT" dirty="0"/>
              </a:p>
              <a:p>
                <a:pPr marL="857250" lvl="1" indent="-457200">
                  <a:buFont typeface="+mj-lt"/>
                  <a:buAutoNum type="arabicPeriod"/>
                </a:pPr>
                <a:endParaRPr lang="pt-PT" dirty="0"/>
              </a:p>
              <a:p>
                <a:pPr marL="457200" indent="-45720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7E50A64-0075-2A4A-43FA-7FE528FE4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4563454"/>
              </a:xfrm>
              <a:blipFill>
                <a:blip r:embed="rId2"/>
                <a:stretch>
                  <a:fillRect l="-735" t="-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42189BD-1961-B337-B7EC-C5F3D84434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F0293DA-BF3F-9AEA-A878-B463EC19B9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18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34C61E-8F30-7B49-A268-65766856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786678"/>
            <a:ext cx="5892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737C6-8F62-3051-6535-A37CE40F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Canny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7E50A64-0075-2A4A-43FA-7FE528FE4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4563454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Noise reduction by Gaussian filtering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/>
                  <a:t>Compute the magnitude and direction of the gradient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pt-PT" dirty="0" err="1"/>
                  <a:t>Apply</a:t>
                </a:r>
                <a:r>
                  <a:rPr lang="pt-PT" dirty="0"/>
                  <a:t> </a:t>
                </a:r>
                <a:r>
                  <a:rPr lang="pt-PT" dirty="0" err="1"/>
                  <a:t>nonmaxima</a:t>
                </a:r>
                <a:r>
                  <a:rPr lang="pt-PT" dirty="0"/>
                  <a:t> </a:t>
                </a:r>
                <a:r>
                  <a:rPr lang="pt-PT" dirty="0" err="1"/>
                  <a:t>suppression</a:t>
                </a:r>
                <a:r>
                  <a:rPr lang="pt-PT" dirty="0"/>
                  <a:t> to </a:t>
                </a:r>
                <a:r>
                  <a:rPr lang="pt-PT" dirty="0" err="1"/>
                  <a:t>the</a:t>
                </a:r>
                <a:r>
                  <a:rPr lang="pt-PT" dirty="0"/>
                  <a:t> </a:t>
                </a:r>
                <a:r>
                  <a:rPr lang="pt-PT" dirty="0" err="1"/>
                  <a:t>gradient</a:t>
                </a:r>
                <a:r>
                  <a:rPr lang="pt-PT" dirty="0"/>
                  <a:t> magnitude </a:t>
                </a:r>
                <a:r>
                  <a:rPr lang="pt-PT" dirty="0" err="1"/>
                  <a:t>image</a:t>
                </a:r>
                <a:r>
                  <a:rPr lang="pt-PT" dirty="0"/>
                  <a:t>: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pt-PT" dirty="0"/>
                  <a:t>For </a:t>
                </a:r>
                <a:r>
                  <a:rPr lang="pt-PT" dirty="0" err="1"/>
                  <a:t>each</a:t>
                </a:r>
                <a:r>
                  <a:rPr lang="pt-PT" dirty="0"/>
                  <a:t>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PT" dirty="0"/>
                  <a:t> in </a:t>
                </a:r>
                <a:r>
                  <a:rPr lang="pt-PT" dirty="0" err="1"/>
                  <a:t>the</a:t>
                </a:r>
                <a:r>
                  <a:rPr lang="pt-PT" dirty="0"/>
                  <a:t> </a:t>
                </a:r>
                <a:r>
                  <a:rPr lang="pt-PT" dirty="0" err="1"/>
                  <a:t>gradient</a:t>
                </a:r>
                <a:r>
                  <a:rPr lang="pt-PT" dirty="0"/>
                  <a:t> magnitude </a:t>
                </a:r>
                <a:r>
                  <a:rPr lang="pt-PT" dirty="0" err="1"/>
                  <a:t>map</a:t>
                </a:r>
                <a:r>
                  <a:rPr lang="pt-PT" dirty="0"/>
                  <a:t>:</a:t>
                </a:r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pt-PT" dirty="0"/>
                  <a:t>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PT" dirty="0"/>
                  <a:t> </a:t>
                </a:r>
                <a:r>
                  <a:rPr lang="pt-PT" dirty="0" err="1"/>
                  <a:t>with</a:t>
                </a:r>
                <a:r>
                  <a:rPr lang="pt-PT" dirty="0"/>
                  <a:t> </a:t>
                </a:r>
                <a:r>
                  <a:rPr lang="pt-PT" dirty="0" err="1"/>
                  <a:t>the</a:t>
                </a:r>
                <a:r>
                  <a:rPr lang="pt-PT" dirty="0"/>
                  <a:t> 2 pixels in </a:t>
                </a:r>
                <a:r>
                  <a:rPr lang="pt-PT" dirty="0" err="1"/>
                  <a:t>the</a:t>
                </a:r>
                <a:r>
                  <a:rPr lang="pt-PT" dirty="0"/>
                  <a:t> negative </a:t>
                </a:r>
                <a:r>
                  <a:rPr lang="pt-PT" dirty="0" err="1"/>
                  <a:t>and</a:t>
                </a:r>
                <a:r>
                  <a:rPr lang="pt-PT" dirty="0"/>
                  <a:t> positive </a:t>
                </a:r>
                <a:r>
                  <a:rPr lang="pt-PT" dirty="0" err="1"/>
                  <a:t>gradient</a:t>
                </a:r>
                <a:r>
                  <a:rPr lang="pt-PT" dirty="0"/>
                  <a:t> </a:t>
                </a:r>
                <a:r>
                  <a:rPr lang="pt-PT" dirty="0" err="1"/>
                  <a:t>directions</a:t>
                </a:r>
                <a:endParaRPr lang="pt-PT" dirty="0"/>
              </a:p>
              <a:p>
                <a:pPr marL="1257300" lvl="2" indent="-457200">
                  <a:buFont typeface="+mj-lt"/>
                  <a:buAutoNum type="arabicPeriod"/>
                </a:pPr>
                <a:r>
                  <a:rPr lang="pt-PT" dirty="0" err="1"/>
                  <a:t>If</a:t>
                </a:r>
                <a:r>
                  <a:rPr lang="pt-P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PT" dirty="0"/>
                  <a:t> </a:t>
                </a:r>
                <a:r>
                  <a:rPr lang="pt-PT" dirty="0" err="1"/>
                  <a:t>is</a:t>
                </a:r>
                <a:r>
                  <a:rPr lang="pt-PT" dirty="0"/>
                  <a:t> </a:t>
                </a:r>
                <a:r>
                  <a:rPr lang="pt-PT" dirty="0" err="1"/>
                  <a:t>larger</a:t>
                </a:r>
                <a:r>
                  <a:rPr lang="pt-PT" dirty="0"/>
                  <a:t> </a:t>
                </a:r>
                <a:r>
                  <a:rPr lang="pt-PT" dirty="0" err="1"/>
                  <a:t>than</a:t>
                </a:r>
                <a:r>
                  <a:rPr lang="pt-PT" dirty="0"/>
                  <a:t> </a:t>
                </a:r>
                <a:r>
                  <a:rPr lang="pt-PT" dirty="0" err="1"/>
                  <a:t>both</a:t>
                </a:r>
                <a:r>
                  <a:rPr lang="pt-PT" dirty="0"/>
                  <a:t> </a:t>
                </a:r>
                <a:r>
                  <a:rPr lang="pt-PT" dirty="0" err="1"/>
                  <a:t>keep</a:t>
                </a:r>
                <a:r>
                  <a:rPr lang="pt-PT" dirty="0"/>
                  <a:t> </a:t>
                </a:r>
                <a:r>
                  <a:rPr lang="pt-PT" dirty="0" err="1"/>
                  <a:t>it</a:t>
                </a:r>
                <a:r>
                  <a:rPr lang="pt-PT" dirty="0"/>
                  <a:t>, </a:t>
                </a:r>
                <a:r>
                  <a:rPr lang="pt-PT" dirty="0" err="1"/>
                  <a:t>otherwise</a:t>
                </a:r>
                <a:r>
                  <a:rPr lang="pt-PT" dirty="0"/>
                  <a:t> set to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pt-PT" dirty="0" err="1"/>
                  <a:t>Hysteresis</a:t>
                </a:r>
                <a:r>
                  <a:rPr lang="pt-PT" dirty="0"/>
                  <a:t> </a:t>
                </a:r>
                <a:r>
                  <a:rPr lang="pt-PT" dirty="0" err="1"/>
                  <a:t>Thresholding</a:t>
                </a:r>
                <a:br>
                  <a:rPr lang="pt-PT" dirty="0"/>
                </a:br>
                <a:br>
                  <a:rPr lang="pt-PT" dirty="0"/>
                </a:br>
                <a:r>
                  <a:rPr lang="pt-PT" sz="1600" dirty="0" err="1"/>
                  <a:t>which</a:t>
                </a:r>
                <a:r>
                  <a:rPr lang="pt-PT" sz="1600" dirty="0"/>
                  <a:t> pixels in </a:t>
                </a:r>
                <a:r>
                  <a:rPr lang="pt-PT" sz="1600" dirty="0" err="1"/>
                  <a:t>the</a:t>
                </a:r>
                <a:r>
                  <a:rPr lang="pt-PT" sz="1600" dirty="0"/>
                  <a:t> magnitude </a:t>
                </a:r>
                <a:r>
                  <a:rPr lang="pt-PT" sz="1600" dirty="0" err="1"/>
                  <a:t>gradient</a:t>
                </a:r>
                <a:br>
                  <a:rPr lang="pt-PT" sz="1600" dirty="0"/>
                </a:br>
                <a:r>
                  <a:rPr lang="pt-PT" sz="1600" dirty="0"/>
                  <a:t>are </a:t>
                </a:r>
                <a:r>
                  <a:rPr lang="pt-PT" sz="1600" dirty="0" err="1"/>
                  <a:t>edges</a:t>
                </a:r>
                <a:r>
                  <a:rPr lang="pt-PT" sz="1600" dirty="0"/>
                  <a:t> </a:t>
                </a:r>
                <a:r>
                  <a:rPr lang="pt-PT" sz="1600" dirty="0" err="1"/>
                  <a:t>based</a:t>
                </a:r>
                <a:r>
                  <a:rPr lang="pt-PT" sz="1600" dirty="0"/>
                  <a:t> </a:t>
                </a:r>
                <a:r>
                  <a:rPr lang="pt-PT" sz="1600" dirty="0" err="1"/>
                  <a:t>on</a:t>
                </a:r>
                <a:r>
                  <a:rPr lang="pt-PT" sz="1600" dirty="0"/>
                  <a:t> </a:t>
                </a:r>
                <a:r>
                  <a:rPr lang="pt-PT" sz="1600" dirty="0" err="1"/>
                  <a:t>their</a:t>
                </a:r>
                <a:r>
                  <a:rPr lang="pt-PT" sz="1600" dirty="0"/>
                  <a:t> </a:t>
                </a:r>
                <a:r>
                  <a:rPr lang="pt-PT" sz="1600" dirty="0" err="1"/>
                  <a:t>connectivity</a:t>
                </a:r>
                <a:r>
                  <a:rPr lang="pt-PT" sz="1600" dirty="0"/>
                  <a:t> </a:t>
                </a:r>
                <a:br>
                  <a:rPr lang="pt-PT" sz="1600" dirty="0"/>
                </a:br>
                <a:r>
                  <a:rPr lang="pt-PT" sz="1600" dirty="0"/>
                  <a:t>to </a:t>
                </a:r>
                <a:r>
                  <a:rPr lang="pt-PT" sz="1600" dirty="0" err="1"/>
                  <a:t>strong</a:t>
                </a:r>
                <a:r>
                  <a:rPr lang="pt-PT" sz="1600" dirty="0"/>
                  <a:t> (“</a:t>
                </a:r>
                <a:r>
                  <a:rPr lang="pt-PT" sz="1600" dirty="0" err="1"/>
                  <a:t>sure</a:t>
                </a:r>
                <a:r>
                  <a:rPr lang="pt-PT" sz="1600" dirty="0"/>
                  <a:t>”) </a:t>
                </a:r>
                <a:r>
                  <a:rPr lang="pt-PT" sz="1600" dirty="0" err="1"/>
                  <a:t>edges</a:t>
                </a:r>
                <a:endParaRPr lang="pt-PT" dirty="0"/>
              </a:p>
              <a:p>
                <a:pPr marL="457200" indent="-457200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7E50A64-0075-2A4A-43FA-7FE528FE4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4563454"/>
              </a:xfrm>
              <a:blipFill>
                <a:blip r:embed="rId2"/>
                <a:stretch>
                  <a:fillRect l="-735" t="-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42189BD-1961-B337-B7EC-C5F3D84434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F0293DA-BF3F-9AEA-A878-B463EC19B9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19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AA7739-FA84-E91F-3E85-59D477200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49" y="3665349"/>
            <a:ext cx="4358051" cy="2570380"/>
          </a:xfrm>
          <a:prstGeom prst="rect">
            <a:avLst/>
          </a:prstGeom>
        </p:spPr>
      </p:pic>
      <p:sp>
        <p:nvSpPr>
          <p:cNvPr id="8" name="Seta Entalhada para a Direita 7">
            <a:extLst>
              <a:ext uri="{FF2B5EF4-FFF2-40B4-BE49-F238E27FC236}">
                <a16:creationId xmlns:a16="http://schemas.microsoft.com/office/drawing/2014/main" id="{72194C15-E28E-D697-E400-ACC4F448F014}"/>
              </a:ext>
            </a:extLst>
          </p:cNvPr>
          <p:cNvSpPr/>
          <p:nvPr/>
        </p:nvSpPr>
        <p:spPr>
          <a:xfrm rot="16200000">
            <a:off x="7902936" y="3689367"/>
            <a:ext cx="495300" cy="172395"/>
          </a:xfrm>
          <a:prstGeom prst="notch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12F1BF-1AA7-04C3-06D0-3E856ACBCEF2}"/>
              </a:ext>
            </a:extLst>
          </p:cNvPr>
          <p:cNvSpPr txBox="1"/>
          <p:nvPr/>
        </p:nvSpPr>
        <p:spPr>
          <a:xfrm>
            <a:off x="8306971" y="3429000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2"/>
                </a:solidFill>
                <a:latin typeface="+mn-lt"/>
              </a:rPr>
              <a:t>sure</a:t>
            </a:r>
          </a:p>
          <a:p>
            <a:r>
              <a:rPr lang="en-GB" sz="1800" dirty="0">
                <a:solidFill>
                  <a:schemeClr val="accent2"/>
                </a:solidFill>
                <a:latin typeface="+mn-lt"/>
              </a:rPr>
              <a:t>edge</a:t>
            </a:r>
          </a:p>
        </p:txBody>
      </p:sp>
      <p:sp>
        <p:nvSpPr>
          <p:cNvPr id="10" name="Seta Entalhada para a Direita 9">
            <a:extLst>
              <a:ext uri="{FF2B5EF4-FFF2-40B4-BE49-F238E27FC236}">
                <a16:creationId xmlns:a16="http://schemas.microsoft.com/office/drawing/2014/main" id="{3D0750D6-43D8-D54B-3DE9-DC3BF4419BEB}"/>
              </a:ext>
            </a:extLst>
          </p:cNvPr>
          <p:cNvSpPr/>
          <p:nvPr/>
        </p:nvSpPr>
        <p:spPr>
          <a:xfrm rot="5400000">
            <a:off x="7506892" y="5736126"/>
            <a:ext cx="495300" cy="172395"/>
          </a:xfrm>
          <a:prstGeom prst="notch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8106C9-B194-1382-155E-AC5EFACF051D}"/>
              </a:ext>
            </a:extLst>
          </p:cNvPr>
          <p:cNvSpPr txBox="1"/>
          <p:nvPr/>
        </p:nvSpPr>
        <p:spPr>
          <a:xfrm>
            <a:off x="7910927" y="5475759"/>
            <a:ext cx="1261884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C00000"/>
                </a:solidFill>
                <a:latin typeface="+mn-lt"/>
              </a:rPr>
              <a:t>sure</a:t>
            </a:r>
          </a:p>
          <a:p>
            <a:r>
              <a:rPr lang="en-GB" sz="1800" dirty="0">
                <a:solidFill>
                  <a:srgbClr val="C00000"/>
                </a:solidFill>
                <a:latin typeface="+mn-lt"/>
              </a:rPr>
              <a:t>non edge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EA133CD-B646-ACAB-CD2A-DD94DF0AB5F2}"/>
              </a:ext>
            </a:extLst>
          </p:cNvPr>
          <p:cNvSpPr txBox="1"/>
          <p:nvPr/>
        </p:nvSpPr>
        <p:spPr>
          <a:xfrm>
            <a:off x="5346293" y="424265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👍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FB0EBF-F30B-83AE-2EAC-40C68F5D84C5}"/>
              </a:ext>
            </a:extLst>
          </p:cNvPr>
          <p:cNvSpPr txBox="1"/>
          <p:nvPr/>
        </p:nvSpPr>
        <p:spPr>
          <a:xfrm>
            <a:off x="6341853" y="498651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dirty="0"/>
              <a:t>👎</a:t>
            </a:r>
          </a:p>
        </p:txBody>
      </p:sp>
    </p:spTree>
    <p:extLst>
      <p:ext uri="{BB962C8B-B14F-4D97-AF65-F5344CB8AC3E}">
        <p14:creationId xmlns:p14="http://schemas.microsoft.com/office/powerpoint/2010/main" val="7983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29E79-2FBB-5AAE-E5D9-AFECA852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4B9124-5D5B-4819-DCC9-D24757AA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5937" y="1493838"/>
            <a:ext cx="4848026" cy="4602162"/>
          </a:xfrm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PT" sz="1800" dirty="0">
                <a:effectLst/>
                <a:latin typeface="+mn-lt"/>
              </a:rPr>
              <a:t>© 2008 </a:t>
            </a:r>
            <a:r>
              <a:rPr lang="pt-PT" sz="1800" dirty="0" err="1">
                <a:effectLst/>
                <a:latin typeface="+mn-lt"/>
              </a:rPr>
              <a:t>by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Education</a:t>
            </a:r>
            <a:r>
              <a:rPr lang="pt-PT" sz="1800" dirty="0">
                <a:effectLst/>
                <a:latin typeface="+mn-lt"/>
              </a:rPr>
              <a:t>, Inc.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Prentice Hall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Pearson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Education</a:t>
            </a:r>
            <a:r>
              <a:rPr lang="pt-PT" sz="1800" dirty="0">
                <a:effectLst/>
                <a:latin typeface="+mn-lt"/>
              </a:rPr>
              <a:t>, Inc.</a:t>
            </a:r>
          </a:p>
          <a:p>
            <a:pPr marL="0" indent="0">
              <a:buNone/>
            </a:pPr>
            <a:r>
              <a:rPr lang="pt-PT" sz="1800" dirty="0" err="1">
                <a:effectLst/>
                <a:latin typeface="+mn-lt"/>
              </a:rPr>
              <a:t>Upper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Saddle</a:t>
            </a:r>
            <a:r>
              <a:rPr lang="pt-PT" sz="1800" dirty="0">
                <a:effectLst/>
                <a:latin typeface="+mn-lt"/>
              </a:rPr>
              <a:t> </a:t>
            </a:r>
            <a:r>
              <a:rPr lang="pt-PT" sz="1800" dirty="0" err="1">
                <a:effectLst/>
                <a:latin typeface="+mn-lt"/>
              </a:rPr>
              <a:t>River</a:t>
            </a:r>
            <a:r>
              <a:rPr lang="pt-PT" sz="1800" dirty="0">
                <a:effectLst/>
                <a:latin typeface="+mn-lt"/>
              </a:rPr>
              <a:t>, New Jersey 07458</a:t>
            </a:r>
          </a:p>
          <a:p>
            <a:pPr marL="0" indent="0">
              <a:buNone/>
            </a:pPr>
            <a:endParaRPr lang="pt-PT" sz="1800" dirty="0">
              <a:latin typeface="+mn-lt"/>
            </a:endParaRPr>
          </a:p>
          <a:p>
            <a:pPr marL="0" indent="0">
              <a:buNone/>
            </a:pPr>
            <a:r>
              <a:rPr lang="pt-PT" sz="1800" dirty="0">
                <a:effectLst/>
                <a:latin typeface="+mn-lt"/>
              </a:rPr>
              <a:t>ISBN 0-13-168728-x</a:t>
            </a:r>
          </a:p>
          <a:p>
            <a:pPr marL="0" indent="0">
              <a:buNone/>
            </a:pPr>
            <a:endParaRPr lang="pt-PT" sz="1800" dirty="0">
              <a:latin typeface="+mn-lt"/>
            </a:endParaRPr>
          </a:p>
          <a:p>
            <a:pPr marL="0" indent="0">
              <a:buNone/>
            </a:pPr>
            <a:r>
              <a:rPr lang="pt-PT" sz="1600" dirty="0" err="1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t-PT" sz="1600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pt-PT" sz="1600" dirty="0" err="1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www.imageprocessingplace.com</a:t>
            </a:r>
            <a:r>
              <a:rPr lang="pt-PT" sz="1600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pt-PT" sz="1600" dirty="0">
              <a:solidFill>
                <a:schemeClr val="accent6">
                  <a:lumMod val="50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endParaRPr lang="pt-PT" sz="1800" dirty="0">
              <a:effectLst/>
              <a:latin typeface="+mn-lt"/>
            </a:endParaRPr>
          </a:p>
          <a:p>
            <a:pPr marL="0" indent="0">
              <a:buNone/>
            </a:pPr>
            <a:r>
              <a:rPr lang="en-GB" sz="1800" dirty="0" err="1">
                <a:latin typeface="+mn-lt"/>
              </a:rPr>
              <a:t>Capítulo</a:t>
            </a:r>
            <a:r>
              <a:rPr lang="en-GB" sz="1800" dirty="0">
                <a:latin typeface="+mn-lt"/>
              </a:rPr>
              <a:t> 10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0848964-9660-3824-830A-079F8EF0C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F4A7F96-9AAF-F7BE-3711-6E03D3D90B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8C2780-1D9F-B4DE-8694-21446FD3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58944"/>
            <a:ext cx="3097365" cy="42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6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056A3-7595-0741-1DCA-FFE8EFDA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Canny edge detection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411DC6E-E326-3468-D159-231171D0A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705E32D-B54E-AA58-F8A2-56F42FB27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20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69536E-7E02-82D2-E968-18265866B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339941"/>
            <a:ext cx="7772400" cy="480200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ED97680-92F6-E39D-43DD-4EF606312FD1}"/>
              </a:ext>
            </a:extLst>
          </p:cNvPr>
          <p:cNvSpPr txBox="1"/>
          <p:nvPr/>
        </p:nvSpPr>
        <p:spPr>
          <a:xfrm>
            <a:off x="4213371" y="6490900"/>
            <a:ext cx="4206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+mn-lt"/>
              </a:rPr>
              <a:t>https://</a:t>
            </a:r>
            <a:r>
              <a:rPr lang="en-GB" sz="1200" dirty="0" err="1">
                <a:latin typeface="+mn-lt"/>
              </a:rPr>
              <a:t>en.wikipedia.org</a:t>
            </a:r>
            <a:r>
              <a:rPr lang="en-GB" sz="1200" dirty="0">
                <a:latin typeface="+mn-lt"/>
              </a:rPr>
              <a:t>/wiki/</a:t>
            </a:r>
            <a:r>
              <a:rPr lang="en-GB" sz="1200" dirty="0" err="1">
                <a:latin typeface="+mn-lt"/>
              </a:rPr>
              <a:t>Canny_edge_detector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7246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1081AF-EBFA-2028-9BE4-03D1C2B4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Canny edge detection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8D061BF-0F51-6930-E8B3-1838D4A271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0A48F2D-09CC-E166-CCDF-31B016E587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21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F10980-A7E1-E224-355A-29228A2B1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9" y="1500775"/>
            <a:ext cx="4320000" cy="43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7292F2-75E5-4834-24B5-563414E55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776" y="1499511"/>
            <a:ext cx="4298400" cy="432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8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5FDAB-81FF-D500-84B7-825F45C6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Linking – Hough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13DECDD-E963-05B9-FD01-9FBE8D197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9"/>
                <a:ext cx="8616950" cy="1192920"/>
              </a:xfrm>
            </p:spPr>
            <p:txBody>
              <a:bodyPr/>
              <a:lstStyle/>
              <a:p>
                <a:r>
                  <a:rPr lang="en-GB" dirty="0"/>
                  <a:t>A point in cartesian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belongs to an infinite number of lines to which the following expression holds: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813DECDD-E963-05B9-FD01-9FBE8D197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9"/>
                <a:ext cx="8616950" cy="1192920"/>
              </a:xfrm>
              <a:blipFill>
                <a:blip r:embed="rId2"/>
                <a:stretch>
                  <a:fillRect l="-735" t="-2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F1A60CE-41C6-33EC-66C7-30109C3BA2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AB4C023-79F3-A41C-77E7-408381069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22</a:t>
            </a:fld>
            <a:endParaRPr lang="pt-PT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1A579A5-5430-2370-6AF3-6F80B8EAFBD1}"/>
              </a:ext>
            </a:extLst>
          </p:cNvPr>
          <p:cNvGrpSpPr/>
          <p:nvPr/>
        </p:nvGrpSpPr>
        <p:grpSpPr>
          <a:xfrm>
            <a:off x="1079612" y="2672916"/>
            <a:ext cx="2186864" cy="1690276"/>
            <a:chOff x="1061372" y="3284537"/>
            <a:chExt cx="2186864" cy="1690276"/>
          </a:xfrm>
        </p:grpSpPr>
        <p:cxnSp>
          <p:nvCxnSpPr>
            <p:cNvPr id="7" name="Conexão Reta Unidirecional 6">
              <a:extLst>
                <a:ext uri="{FF2B5EF4-FFF2-40B4-BE49-F238E27FC236}">
                  <a16:creationId xmlns:a16="http://schemas.microsoft.com/office/drawing/2014/main" id="{983F70BB-348F-A5BC-488B-EF0B1337075A}"/>
                </a:ext>
              </a:extLst>
            </p:cNvPr>
            <p:cNvCxnSpPr/>
            <p:nvPr/>
          </p:nvCxnSpPr>
          <p:spPr>
            <a:xfrm>
              <a:off x="1295636" y="4653136"/>
              <a:ext cx="18002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Unidirecional 7">
              <a:extLst>
                <a:ext uri="{FF2B5EF4-FFF2-40B4-BE49-F238E27FC236}">
                  <a16:creationId xmlns:a16="http://schemas.microsoft.com/office/drawing/2014/main" id="{AE3C1E36-EEE7-936C-4266-7BC31826B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036" y="3429000"/>
              <a:ext cx="0" cy="13765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9793AC13-3D1D-CE9D-19F4-3BA00B0EA634}"/>
                    </a:ext>
                  </a:extLst>
                </p:cNvPr>
                <p:cNvSpPr txBox="1"/>
                <p:nvPr/>
              </p:nvSpPr>
              <p:spPr>
                <a:xfrm>
                  <a:off x="2897051" y="4636259"/>
                  <a:ext cx="3511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9793AC13-3D1D-CE9D-19F4-3BA00B0EA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051" y="4636259"/>
                  <a:ext cx="351185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3736315D-691B-950F-53EA-B1499B2F9D84}"/>
                    </a:ext>
                  </a:extLst>
                </p:cNvPr>
                <p:cNvSpPr txBox="1"/>
                <p:nvPr/>
              </p:nvSpPr>
              <p:spPr>
                <a:xfrm>
                  <a:off x="1118184" y="3284537"/>
                  <a:ext cx="35490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3736315D-691B-950F-53EA-B1499B2F9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184" y="3284537"/>
                  <a:ext cx="35490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189CF15B-93B7-15F5-5CDF-07D8F9C25D2E}"/>
                    </a:ext>
                  </a:extLst>
                </p:cNvPr>
                <p:cNvSpPr txBox="1"/>
                <p:nvPr/>
              </p:nvSpPr>
              <p:spPr>
                <a:xfrm>
                  <a:off x="1990968" y="4628327"/>
                  <a:ext cx="40953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189CF15B-93B7-15F5-5CDF-07D8F9C25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968" y="4628327"/>
                  <a:ext cx="40953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B2AC0203-3FDB-5449-0AD1-BCC03FD0D587}"/>
                    </a:ext>
                  </a:extLst>
                </p:cNvPr>
                <p:cNvSpPr txBox="1"/>
                <p:nvPr/>
              </p:nvSpPr>
              <p:spPr>
                <a:xfrm>
                  <a:off x="1061372" y="3866564"/>
                  <a:ext cx="41171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B2AC0203-3FDB-5449-0AD1-BCC03FD0D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372" y="3866564"/>
                  <a:ext cx="411716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onexão Reta 14">
              <a:extLst>
                <a:ext uri="{FF2B5EF4-FFF2-40B4-BE49-F238E27FC236}">
                  <a16:creationId xmlns:a16="http://schemas.microsoft.com/office/drawing/2014/main" id="{1125FE67-60C9-5F28-E2E7-8AA21BE99167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2195736" y="4035841"/>
              <a:ext cx="0" cy="59248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ta 15">
              <a:extLst>
                <a:ext uri="{FF2B5EF4-FFF2-40B4-BE49-F238E27FC236}">
                  <a16:creationId xmlns:a16="http://schemas.microsoft.com/office/drawing/2014/main" id="{ADF0494D-EC11-D93C-8A8C-8A0C602964A3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1473088" y="4035841"/>
              <a:ext cx="73816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733DB6A-339F-399C-6371-354C0E64C8E7}"/>
                </a:ext>
              </a:extLst>
            </p:cNvPr>
            <p:cNvSpPr/>
            <p:nvPr/>
          </p:nvSpPr>
          <p:spPr>
            <a:xfrm>
              <a:off x="2141736" y="398184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211341C4-1351-0D0A-52B1-82408877A7F4}"/>
              </a:ext>
            </a:extLst>
          </p:cNvPr>
          <p:cNvCxnSpPr/>
          <p:nvPr/>
        </p:nvCxnSpPr>
        <p:spPr>
          <a:xfrm flipV="1">
            <a:off x="1799692" y="3044123"/>
            <a:ext cx="828092" cy="7560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E191ECC-919A-0CA5-61A8-8DE32E8C3B45}"/>
              </a:ext>
            </a:extLst>
          </p:cNvPr>
          <p:cNvCxnSpPr>
            <a:cxnSpLocks/>
          </p:cNvCxnSpPr>
          <p:nvPr/>
        </p:nvCxnSpPr>
        <p:spPr>
          <a:xfrm flipV="1">
            <a:off x="1662706" y="3200575"/>
            <a:ext cx="1102064" cy="44317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A41A5B7C-F7A2-6610-6A59-D27F0591273B}"/>
              </a:ext>
            </a:extLst>
          </p:cNvPr>
          <p:cNvCxnSpPr>
            <a:cxnSpLocks/>
          </p:cNvCxnSpPr>
          <p:nvPr/>
        </p:nvCxnSpPr>
        <p:spPr>
          <a:xfrm flipH="1" flipV="1">
            <a:off x="2050943" y="3000503"/>
            <a:ext cx="314437" cy="84213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4981D9B-B70D-B9DB-93B2-E8A5563E863A}"/>
              </a:ext>
            </a:extLst>
          </p:cNvPr>
          <p:cNvGrpSpPr/>
          <p:nvPr/>
        </p:nvGrpSpPr>
        <p:grpSpPr>
          <a:xfrm>
            <a:off x="6041360" y="2748359"/>
            <a:ext cx="2360631" cy="1813387"/>
            <a:chOff x="1061372" y="3284537"/>
            <a:chExt cx="2360631" cy="1813387"/>
          </a:xfrm>
        </p:grpSpPr>
        <p:cxnSp>
          <p:nvCxnSpPr>
            <p:cNvPr id="28" name="Conexão Reta Unidirecional 27">
              <a:extLst>
                <a:ext uri="{FF2B5EF4-FFF2-40B4-BE49-F238E27FC236}">
                  <a16:creationId xmlns:a16="http://schemas.microsoft.com/office/drawing/2014/main" id="{09A7D38E-6882-AFCF-4A8F-7C98E5579D01}"/>
                </a:ext>
              </a:extLst>
            </p:cNvPr>
            <p:cNvCxnSpPr/>
            <p:nvPr/>
          </p:nvCxnSpPr>
          <p:spPr>
            <a:xfrm>
              <a:off x="1295636" y="4653136"/>
              <a:ext cx="18002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Unidirecional 28">
              <a:extLst>
                <a:ext uri="{FF2B5EF4-FFF2-40B4-BE49-F238E27FC236}">
                  <a16:creationId xmlns:a16="http://schemas.microsoft.com/office/drawing/2014/main" id="{E472A542-7F7E-FCBD-C9AB-05216E500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036" y="3429000"/>
              <a:ext cx="0" cy="13765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61DEE583-7ADF-A514-C5AA-0E1FC8FC312C}"/>
                    </a:ext>
                  </a:extLst>
                </p:cNvPr>
                <p:cNvSpPr txBox="1"/>
                <p:nvPr/>
              </p:nvSpPr>
              <p:spPr>
                <a:xfrm>
                  <a:off x="2897051" y="4636259"/>
                  <a:ext cx="52495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61DEE583-7ADF-A514-C5AA-0E1FC8FC3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051" y="4636259"/>
                  <a:ext cx="52495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82EC1781-2F39-AB6F-8D03-9242F68C96E0}"/>
                    </a:ext>
                  </a:extLst>
                </p:cNvPr>
                <p:cNvSpPr txBox="1"/>
                <p:nvPr/>
              </p:nvSpPr>
              <p:spPr>
                <a:xfrm>
                  <a:off x="1118184" y="3284537"/>
                  <a:ext cx="3510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82EC1781-2F39-AB6F-8D03-9242F68C96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184" y="3284537"/>
                  <a:ext cx="351057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16D5BDD3-E5B0-4F90-B4A8-C2E7FF741306}"/>
                    </a:ext>
                  </a:extLst>
                </p:cNvPr>
                <p:cNvSpPr txBox="1"/>
                <p:nvPr/>
              </p:nvSpPr>
              <p:spPr>
                <a:xfrm>
                  <a:off x="1990968" y="4628327"/>
                  <a:ext cx="4916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16D5BDD3-E5B0-4F90-B4A8-C2E7FF741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968" y="4628327"/>
                  <a:ext cx="491673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662E3F95-356A-C4B9-0092-3F22AF2B3C6C}"/>
                    </a:ext>
                  </a:extLst>
                </p:cNvPr>
                <p:cNvSpPr txBox="1"/>
                <p:nvPr/>
              </p:nvSpPr>
              <p:spPr>
                <a:xfrm>
                  <a:off x="1061372" y="3866564"/>
                  <a:ext cx="40658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662E3F95-356A-C4B9-0092-3F22AF2B3C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372" y="3866564"/>
                  <a:ext cx="406586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94FE9E29-27CE-B9AB-8D28-F036DC588BD4}"/>
                </a:ext>
              </a:extLst>
            </p:cNvPr>
            <p:cNvCxnSpPr>
              <a:cxnSpLocks/>
              <a:stCxn id="32" idx="0"/>
              <a:endCxn id="36" idx="6"/>
            </p:cNvCxnSpPr>
            <p:nvPr/>
          </p:nvCxnSpPr>
          <p:spPr>
            <a:xfrm flipH="1" flipV="1">
              <a:off x="2220292" y="4035840"/>
              <a:ext cx="16513" cy="59248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7A52A76D-ABE5-B72D-06A5-DACEAD1F2EAA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1467958" y="4035841"/>
              <a:ext cx="74329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C00D212-F6D5-A4F6-F1CA-C053393EBC93}"/>
                </a:ext>
              </a:extLst>
            </p:cNvPr>
            <p:cNvSpPr/>
            <p:nvPr/>
          </p:nvSpPr>
          <p:spPr>
            <a:xfrm>
              <a:off x="2112292" y="398184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Marcador de Posição de Conteúdo 2">
                <a:extLst>
                  <a:ext uri="{FF2B5EF4-FFF2-40B4-BE49-F238E27FC236}">
                    <a16:creationId xmlns:a16="http://schemas.microsoft.com/office/drawing/2014/main" id="{E47A8181-8452-CD61-66E7-8AF66EC6670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1925" y="4686259"/>
                <a:ext cx="8616950" cy="1192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kern="0" dirty="0"/>
                  <a:t>A point in parameter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pt-PT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i="1" kern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pt-PT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kern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PT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PT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PT" i="1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kern="0" dirty="0"/>
                  <a:t> represents a line with an infinite number of points to which the following expression holds:</a:t>
                </a:r>
              </a:p>
              <a:p>
                <a:pPr marL="0" indent="0" algn="ctr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ker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kern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PT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PT" i="1" ker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kern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PT" i="1" ker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i="1" kern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pt-PT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PT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pt-PT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GB" kern="0" dirty="0"/>
              </a:p>
            </p:txBody>
          </p:sp>
        </mc:Choice>
        <mc:Fallback xmlns="">
          <p:sp>
            <p:nvSpPr>
              <p:cNvPr id="38" name="Marcador de Posição de Conteúdo 2">
                <a:extLst>
                  <a:ext uri="{FF2B5EF4-FFF2-40B4-BE49-F238E27FC236}">
                    <a16:creationId xmlns:a16="http://schemas.microsoft.com/office/drawing/2014/main" id="{E47A8181-8452-CD61-66E7-8AF66EC6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925" y="4686259"/>
                <a:ext cx="8616950" cy="1192920"/>
              </a:xfrm>
              <a:prstGeom prst="rect">
                <a:avLst/>
              </a:prstGeom>
              <a:blipFill>
                <a:blip r:embed="rId11"/>
                <a:stretch>
                  <a:fillRect l="-884" t="-319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8B908A2-557C-7F0A-F6D6-F24E8E92F820}"/>
                  </a:ext>
                </a:extLst>
              </p:cNvPr>
              <p:cNvSpPr txBox="1"/>
              <p:nvPr/>
            </p:nvSpPr>
            <p:spPr>
              <a:xfrm>
                <a:off x="6675924" y="2622421"/>
                <a:ext cx="209922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800" dirty="0">
                    <a:latin typeface="+mn-lt"/>
                  </a:rPr>
                  <a:t>one line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8B908A2-557C-7F0A-F6D6-F24E8E92F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924" y="2622421"/>
                <a:ext cx="2099229" cy="369332"/>
              </a:xfrm>
              <a:prstGeom prst="rect">
                <a:avLst/>
              </a:prstGeom>
              <a:blipFill>
                <a:blip r:embed="rId12"/>
                <a:stretch>
                  <a:fillRect l="-2395" t="-3125" b="-218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xão Curva 40">
            <a:extLst>
              <a:ext uri="{FF2B5EF4-FFF2-40B4-BE49-F238E27FC236}">
                <a16:creationId xmlns:a16="http://schemas.microsoft.com/office/drawing/2014/main" id="{F183CB21-14DA-3BDD-D884-FDB8826EE816}"/>
              </a:ext>
            </a:extLst>
          </p:cNvPr>
          <p:cNvCxnSpPr>
            <a:stCxn id="39" idx="2"/>
            <a:endCxn id="36" idx="0"/>
          </p:cNvCxnSpPr>
          <p:nvPr/>
        </p:nvCxnSpPr>
        <p:spPr>
          <a:xfrm rot="5400000">
            <a:off x="7208956" y="2929078"/>
            <a:ext cx="453909" cy="57925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37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6EBBA-9DB0-55B5-7A8F-EB513DEB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Linking – Hough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D20CAFA8-DBCB-966C-2E98-DAC3AB7F7B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Since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/>
                  <a:t> approaches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dirty="0"/>
                  <a:t> as lines approach the vertical, polar coordinates are used instead: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where the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represent all lines passing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For an image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dirty="0"/>
                  <a:t> are discretized and positive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[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D20CAFA8-DBCB-966C-2E98-DAC3AB7F7B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4E7B2B7-A233-FFC0-1731-AED59D9409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48E53FF-CB7F-F8B8-ADD2-3AEA04FC1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23</a:t>
            </a:fld>
            <a:endParaRPr lang="pt-PT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979A612-CADB-18EA-DF35-3FE55F2FD980}"/>
              </a:ext>
            </a:extLst>
          </p:cNvPr>
          <p:cNvGrpSpPr/>
          <p:nvPr/>
        </p:nvGrpSpPr>
        <p:grpSpPr>
          <a:xfrm>
            <a:off x="3239852" y="3897052"/>
            <a:ext cx="2279454" cy="1813387"/>
            <a:chOff x="1061372" y="3284537"/>
            <a:chExt cx="2279454" cy="1813387"/>
          </a:xfrm>
        </p:grpSpPr>
        <p:cxnSp>
          <p:nvCxnSpPr>
            <p:cNvPr id="9" name="Conexão Reta Unidirecional 8">
              <a:extLst>
                <a:ext uri="{FF2B5EF4-FFF2-40B4-BE49-F238E27FC236}">
                  <a16:creationId xmlns:a16="http://schemas.microsoft.com/office/drawing/2014/main" id="{42F1767F-84E2-008F-B629-C6587B4D5812}"/>
                </a:ext>
              </a:extLst>
            </p:cNvPr>
            <p:cNvCxnSpPr/>
            <p:nvPr/>
          </p:nvCxnSpPr>
          <p:spPr>
            <a:xfrm>
              <a:off x="1295636" y="4653136"/>
              <a:ext cx="18002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Unidirecional 9">
              <a:extLst>
                <a:ext uri="{FF2B5EF4-FFF2-40B4-BE49-F238E27FC236}">
                  <a16:creationId xmlns:a16="http://schemas.microsoft.com/office/drawing/2014/main" id="{E4023979-5C6C-7DF8-D8BF-3F1D5CFC7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036" y="3429000"/>
              <a:ext cx="0" cy="13765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3FB407B-804B-E262-D265-11F6B80AA436}"/>
                    </a:ext>
                  </a:extLst>
                </p:cNvPr>
                <p:cNvSpPr txBox="1"/>
                <p:nvPr/>
              </p:nvSpPr>
              <p:spPr>
                <a:xfrm>
                  <a:off x="2897051" y="4636259"/>
                  <a:ext cx="4437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3FB407B-804B-E262-D265-11F6B80AA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051" y="4636259"/>
                  <a:ext cx="44377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0587FFBE-413D-A501-5652-45AE1D6A5C28}"/>
                    </a:ext>
                  </a:extLst>
                </p:cNvPr>
                <p:cNvSpPr txBox="1"/>
                <p:nvPr/>
              </p:nvSpPr>
              <p:spPr>
                <a:xfrm>
                  <a:off x="1118184" y="3284537"/>
                  <a:ext cx="3510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0587FFBE-413D-A501-5652-45AE1D6A5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184" y="3284537"/>
                  <a:ext cx="351057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FD319CDA-FFF5-570A-8EDE-FED01E9DBB94}"/>
                    </a:ext>
                  </a:extLst>
                </p:cNvPr>
                <p:cNvSpPr txBox="1"/>
                <p:nvPr/>
              </p:nvSpPr>
              <p:spPr>
                <a:xfrm>
                  <a:off x="1990968" y="4628327"/>
                  <a:ext cx="4107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CaixaDeTexto 12">
                  <a:extLst>
                    <a:ext uri="{FF2B5EF4-FFF2-40B4-BE49-F238E27FC236}">
                      <a16:creationId xmlns:a16="http://schemas.microsoft.com/office/drawing/2014/main" id="{FD319CDA-FFF5-570A-8EDE-FED01E9DB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968" y="4628327"/>
                  <a:ext cx="410753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0C409B2F-E4B2-B9D0-D341-C1595F94CF56}"/>
                    </a:ext>
                  </a:extLst>
                </p:cNvPr>
                <p:cNvSpPr txBox="1"/>
                <p:nvPr/>
              </p:nvSpPr>
              <p:spPr>
                <a:xfrm>
                  <a:off x="1061372" y="3866564"/>
                  <a:ext cx="37773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0C409B2F-E4B2-B9D0-D341-C1595F94C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372" y="3866564"/>
                  <a:ext cx="377732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onexão Reta 14">
              <a:extLst>
                <a:ext uri="{FF2B5EF4-FFF2-40B4-BE49-F238E27FC236}">
                  <a16:creationId xmlns:a16="http://schemas.microsoft.com/office/drawing/2014/main" id="{FE54F5B2-81D4-32B7-A930-11DF2ACC3DE4}"/>
                </a:ext>
              </a:extLst>
            </p:cNvPr>
            <p:cNvCxnSpPr>
              <a:cxnSpLocks/>
              <a:stCxn id="13" idx="0"/>
              <a:endCxn id="17" idx="4"/>
            </p:cNvCxnSpPr>
            <p:nvPr/>
          </p:nvCxnSpPr>
          <p:spPr>
            <a:xfrm flipH="1" flipV="1">
              <a:off x="2166292" y="4089840"/>
              <a:ext cx="0" cy="53848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ta 15">
              <a:extLst>
                <a:ext uri="{FF2B5EF4-FFF2-40B4-BE49-F238E27FC236}">
                  <a16:creationId xmlns:a16="http://schemas.microsoft.com/office/drawing/2014/main" id="{06BFF2D4-36BE-F9D3-5BB5-07A66437F6BA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1439104" y="4035841"/>
              <a:ext cx="77215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E07FD1-8F2D-179B-61B0-ADC7CF862EF4}"/>
                </a:ext>
              </a:extLst>
            </p:cNvPr>
            <p:cNvSpPr/>
            <p:nvPr/>
          </p:nvSpPr>
          <p:spPr>
            <a:xfrm>
              <a:off x="2112292" y="398184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D342738E-0AC8-9C7E-CD55-C406A7E0A851}"/>
                  </a:ext>
                </a:extLst>
              </p:cNvPr>
              <p:cNvSpPr txBox="1"/>
              <p:nvPr/>
            </p:nvSpPr>
            <p:spPr>
              <a:xfrm>
                <a:off x="3874416" y="3771114"/>
                <a:ext cx="222663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800" dirty="0">
                    <a:latin typeface="+mn-lt"/>
                  </a:rPr>
                  <a:t>one line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D342738E-0AC8-9C7E-CD55-C406A7E0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416" y="3771114"/>
                <a:ext cx="2226635" cy="369332"/>
              </a:xfrm>
              <a:prstGeom prst="rect">
                <a:avLst/>
              </a:prstGeom>
              <a:blipFill>
                <a:blip r:embed="rId7"/>
                <a:stretch>
                  <a:fillRect l="-2260" t="-6452" b="-22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xão Curva 18">
            <a:extLst>
              <a:ext uri="{FF2B5EF4-FFF2-40B4-BE49-F238E27FC236}">
                <a16:creationId xmlns:a16="http://schemas.microsoft.com/office/drawing/2014/main" id="{B0F970A7-931A-397D-6F0D-E8CCC08ABE3F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 rot="5400000">
            <a:off x="4439299" y="4045919"/>
            <a:ext cx="453909" cy="64296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rma Livre 20">
            <a:extLst>
              <a:ext uri="{FF2B5EF4-FFF2-40B4-BE49-F238E27FC236}">
                <a16:creationId xmlns:a16="http://schemas.microsoft.com/office/drawing/2014/main" id="{7CEA26C4-83C2-7183-9B83-8286C9DA03D9}"/>
              </a:ext>
            </a:extLst>
          </p:cNvPr>
          <p:cNvSpPr/>
          <p:nvPr/>
        </p:nvSpPr>
        <p:spPr>
          <a:xfrm>
            <a:off x="3629025" y="4377958"/>
            <a:ext cx="1482725" cy="801812"/>
          </a:xfrm>
          <a:custGeom>
            <a:avLst/>
            <a:gdLst>
              <a:gd name="connsiteX0" fmla="*/ 0 w 1482725"/>
              <a:gd name="connsiteY0" fmla="*/ 44817 h 801812"/>
              <a:gd name="connsiteX1" fmla="*/ 111125 w 1482725"/>
              <a:gd name="connsiteY1" fmla="*/ 13067 h 801812"/>
              <a:gd name="connsiteX2" fmla="*/ 279400 w 1482725"/>
              <a:gd name="connsiteY2" fmla="*/ 367 h 801812"/>
              <a:gd name="connsiteX3" fmla="*/ 454025 w 1482725"/>
              <a:gd name="connsiteY3" fmla="*/ 25767 h 801812"/>
              <a:gd name="connsiteX4" fmla="*/ 558800 w 1482725"/>
              <a:gd name="connsiteY4" fmla="*/ 82917 h 801812"/>
              <a:gd name="connsiteX5" fmla="*/ 635000 w 1482725"/>
              <a:gd name="connsiteY5" fmla="*/ 178167 h 801812"/>
              <a:gd name="connsiteX6" fmla="*/ 717550 w 1482725"/>
              <a:gd name="connsiteY6" fmla="*/ 276592 h 801812"/>
              <a:gd name="connsiteX7" fmla="*/ 800100 w 1482725"/>
              <a:gd name="connsiteY7" fmla="*/ 384542 h 801812"/>
              <a:gd name="connsiteX8" fmla="*/ 866775 w 1482725"/>
              <a:gd name="connsiteY8" fmla="*/ 540117 h 801812"/>
              <a:gd name="connsiteX9" fmla="*/ 936625 w 1482725"/>
              <a:gd name="connsiteY9" fmla="*/ 648067 h 801812"/>
              <a:gd name="connsiteX10" fmla="*/ 1044575 w 1482725"/>
              <a:gd name="connsiteY10" fmla="*/ 749667 h 801812"/>
              <a:gd name="connsiteX11" fmla="*/ 1168400 w 1482725"/>
              <a:gd name="connsiteY11" fmla="*/ 790942 h 801812"/>
              <a:gd name="connsiteX12" fmla="*/ 1349375 w 1482725"/>
              <a:gd name="connsiteY12" fmla="*/ 794117 h 801812"/>
              <a:gd name="connsiteX13" fmla="*/ 1482725 w 1482725"/>
              <a:gd name="connsiteY13" fmla="*/ 698867 h 80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82725" h="801812">
                <a:moveTo>
                  <a:pt x="0" y="44817"/>
                </a:moveTo>
                <a:cubicBezTo>
                  <a:pt x="32279" y="32646"/>
                  <a:pt x="64558" y="20475"/>
                  <a:pt x="111125" y="13067"/>
                </a:cubicBezTo>
                <a:cubicBezTo>
                  <a:pt x="157692" y="5659"/>
                  <a:pt x="222250" y="-1750"/>
                  <a:pt x="279400" y="367"/>
                </a:cubicBezTo>
                <a:cubicBezTo>
                  <a:pt x="336550" y="2484"/>
                  <a:pt x="407458" y="12009"/>
                  <a:pt x="454025" y="25767"/>
                </a:cubicBezTo>
                <a:cubicBezTo>
                  <a:pt x="500592" y="39525"/>
                  <a:pt x="528637" y="57517"/>
                  <a:pt x="558800" y="82917"/>
                </a:cubicBezTo>
                <a:cubicBezTo>
                  <a:pt x="588963" y="108317"/>
                  <a:pt x="608542" y="145888"/>
                  <a:pt x="635000" y="178167"/>
                </a:cubicBezTo>
                <a:cubicBezTo>
                  <a:pt x="661458" y="210446"/>
                  <a:pt x="690033" y="242196"/>
                  <a:pt x="717550" y="276592"/>
                </a:cubicBezTo>
                <a:cubicBezTo>
                  <a:pt x="745067" y="310988"/>
                  <a:pt x="775229" y="340621"/>
                  <a:pt x="800100" y="384542"/>
                </a:cubicBezTo>
                <a:cubicBezTo>
                  <a:pt x="824971" y="428463"/>
                  <a:pt x="844021" y="496196"/>
                  <a:pt x="866775" y="540117"/>
                </a:cubicBezTo>
                <a:cubicBezTo>
                  <a:pt x="889529" y="584038"/>
                  <a:pt x="906992" y="613142"/>
                  <a:pt x="936625" y="648067"/>
                </a:cubicBezTo>
                <a:cubicBezTo>
                  <a:pt x="966258" y="682992"/>
                  <a:pt x="1005946" y="725854"/>
                  <a:pt x="1044575" y="749667"/>
                </a:cubicBezTo>
                <a:cubicBezTo>
                  <a:pt x="1083204" y="773480"/>
                  <a:pt x="1117600" y="783534"/>
                  <a:pt x="1168400" y="790942"/>
                </a:cubicBezTo>
                <a:cubicBezTo>
                  <a:pt x="1219200" y="798350"/>
                  <a:pt x="1296988" y="809463"/>
                  <a:pt x="1349375" y="794117"/>
                </a:cubicBezTo>
                <a:cubicBezTo>
                  <a:pt x="1401763" y="778771"/>
                  <a:pt x="1442244" y="738819"/>
                  <a:pt x="1482725" y="6988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A53C421-B872-FCC7-B59E-C1CA02193167}"/>
                  </a:ext>
                </a:extLst>
              </p:cNvPr>
              <p:cNvSpPr txBox="1"/>
              <p:nvPr/>
            </p:nvSpPr>
            <p:spPr>
              <a:xfrm>
                <a:off x="5440793" y="4368530"/>
                <a:ext cx="219143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800" dirty="0">
                    <a:latin typeface="+mn-lt"/>
                  </a:rPr>
                  <a:t>all lines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A53C421-B872-FCC7-B59E-C1CA02193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93" y="4368530"/>
                <a:ext cx="2191434" cy="369332"/>
              </a:xfrm>
              <a:prstGeom prst="rect">
                <a:avLst/>
              </a:prstGeom>
              <a:blipFill>
                <a:blip r:embed="rId8"/>
                <a:stretch>
                  <a:fillRect l="-2299" t="-6452" b="-22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exão Curva 22">
            <a:extLst>
              <a:ext uri="{FF2B5EF4-FFF2-40B4-BE49-F238E27FC236}">
                <a16:creationId xmlns:a16="http://schemas.microsoft.com/office/drawing/2014/main" id="{1D74BC16-54C6-3CAB-CFDD-0B1F6C5C8393}"/>
              </a:ext>
            </a:extLst>
          </p:cNvPr>
          <p:cNvCxnSpPr>
            <a:cxnSpLocks/>
            <a:stCxn id="22" idx="1"/>
            <a:endCxn id="21" idx="8"/>
          </p:cNvCxnSpPr>
          <p:nvPr/>
        </p:nvCxnSpPr>
        <p:spPr>
          <a:xfrm rot="10800000" flipV="1">
            <a:off x="4495801" y="4553195"/>
            <a:ext cx="944993" cy="36487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8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EA778-5C0F-0A82-126E-9A68DEED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Linking – Hough Transform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A05B065-7A27-3900-4637-5E341DF89C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49F1414-9C8E-68F4-86D2-31908C960B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24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DA312D9-A003-ACAB-9CA2-70136086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371897"/>
            <a:ext cx="2603500" cy="25654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2538478-B053-30F8-71E5-A9BFCE686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750" y="1604582"/>
            <a:ext cx="5902424" cy="462524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5CB0AEB-6781-6DA3-EDD9-19325B2EFE84}"/>
              </a:ext>
            </a:extLst>
          </p:cNvPr>
          <p:cNvSpPr/>
          <p:nvPr/>
        </p:nvSpPr>
        <p:spPr>
          <a:xfrm>
            <a:off x="4932040" y="3480854"/>
            <a:ext cx="468052" cy="4882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DB2C6D00-FC8B-3111-E98B-E157F3F0BF46}"/>
              </a:ext>
            </a:extLst>
          </p:cNvPr>
          <p:cNvCxnSpPr/>
          <p:nvPr/>
        </p:nvCxnSpPr>
        <p:spPr>
          <a:xfrm>
            <a:off x="190500" y="2384254"/>
            <a:ext cx="2551349" cy="25530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FC2622D-6A5D-1661-57F3-326F507BEA32}"/>
              </a:ext>
            </a:extLst>
          </p:cNvPr>
          <p:cNvSpPr/>
          <p:nvPr/>
        </p:nvSpPr>
        <p:spPr>
          <a:xfrm>
            <a:off x="7456748" y="4449091"/>
            <a:ext cx="468052" cy="48820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C000"/>
              </a:solidFill>
            </a:endParaRP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4712C6A-A7E6-1DE5-1F23-70C98CFAF191}"/>
              </a:ext>
            </a:extLst>
          </p:cNvPr>
          <p:cNvCxnSpPr>
            <a:cxnSpLocks/>
          </p:cNvCxnSpPr>
          <p:nvPr/>
        </p:nvCxnSpPr>
        <p:spPr>
          <a:xfrm flipV="1">
            <a:off x="190500" y="2460454"/>
            <a:ext cx="2551349" cy="247684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35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21399-3146-F6E1-8A48-D9784EA6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Linking – Hough Transform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7A6175D-5195-E20C-3C29-4C4B5A5AFF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4E78C91-3088-AECC-0F60-BDE80C5BA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25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4F4A90-1DAD-D82E-231A-1B9FB618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50" y="1372287"/>
            <a:ext cx="2656800" cy="23412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9B0FE50-69B5-C950-AC56-7588A526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63" y="1373390"/>
            <a:ext cx="2635200" cy="23401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9AAF4F5-E0D0-B3EC-064B-B90C6EADC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50" y="3898556"/>
            <a:ext cx="2613600" cy="23411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57FE044-4E8E-5CAB-96AD-B0EE4A9C9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263" y="3886895"/>
            <a:ext cx="2667600" cy="234053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097BCAE-6C2F-4915-42FB-733859C568B8}"/>
              </a:ext>
            </a:extLst>
          </p:cNvPr>
          <p:cNvSpPr/>
          <p:nvPr/>
        </p:nvSpPr>
        <p:spPr>
          <a:xfrm>
            <a:off x="2915816" y="5347369"/>
            <a:ext cx="288032" cy="3138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A66EA1-F24A-906D-43D6-AB976639E825}"/>
              </a:ext>
            </a:extLst>
          </p:cNvPr>
          <p:cNvSpPr/>
          <p:nvPr/>
        </p:nvSpPr>
        <p:spPr>
          <a:xfrm>
            <a:off x="359532" y="4437112"/>
            <a:ext cx="288032" cy="3138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81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CC810-4A59-D4CA-16A8-7B1D248A8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Linking – Hough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905FB3F2-3F86-2A83-3453-362953696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1791146"/>
              </a:xfrm>
            </p:spPr>
            <p:txBody>
              <a:bodyPr/>
              <a:lstStyle/>
              <a:p>
                <a:r>
                  <a:rPr lang="en-GB" dirty="0"/>
                  <a:t>The Hough transform can be applied to other curves described in closed analytical form.</a:t>
                </a:r>
              </a:p>
              <a:p>
                <a:r>
                  <a:rPr lang="en-GB" dirty="0"/>
                  <a:t>For example the circle: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The time complexity of the algorithm increases with the number of parameters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905FB3F2-3F86-2A83-3453-362953696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1791146"/>
              </a:xfrm>
              <a:blipFill>
                <a:blip r:embed="rId2"/>
                <a:stretch>
                  <a:fillRect l="-735" t="-1408" b="-2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3C9802C-A73D-B1FB-32AA-348AC81569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045A5D7-66E1-ABF8-B08D-B1650B96C6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26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59D66B-1053-2B45-3C3F-0B7A9CD2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0" y="3551217"/>
            <a:ext cx="2880000" cy="19175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2F199B-B1E6-B4B1-CCE2-45EEB888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168" y="3538915"/>
            <a:ext cx="2880000" cy="19421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08A8B31-8D5A-6223-C9C2-9AC5C4852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3534033"/>
            <a:ext cx="2880000" cy="19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4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43D24-3344-6F33-6D99-B4FAF32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39CB285-5C3F-F641-34D3-C838E22B46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7556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)≥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39CB285-5C3F-F641-34D3-C838E22B4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755650"/>
              </a:xfrm>
              <a:blipFill>
                <a:blip r:embed="rId2"/>
                <a:stretch>
                  <a:fillRect t="-196721" b="-2901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8C73B23-19B5-DF64-A71F-EE0B12BA8E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D694236-59FF-90F1-EB5E-BA2CA64C76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27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DCB40B-62B7-53C0-F6B3-EB5E099E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56892"/>
            <a:ext cx="7772400" cy="30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5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34A69-D747-927F-0516-7503AE45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Thresholding: noise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55EE872-0F47-7F4C-6941-9F89BB7AF5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14D6F47-1B07-020D-F20D-80B00BF30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28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6FC846-4944-F461-AC69-B234F5A2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4824"/>
            <a:ext cx="7772400" cy="41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46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7FEEC-7967-D5E9-8DBB-818FD1A4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Thresholding: illumination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6632443-3945-322F-3B2A-FF3662B5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78EFF37-59BB-EE20-A324-8A016FF49C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29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73E360-6EA7-923F-CF67-6BB4D650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84" y="1628800"/>
            <a:ext cx="2810536" cy="4511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28E7460-7A4C-E9EA-CA95-5479AD17F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580" y="1628800"/>
            <a:ext cx="2810536" cy="449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7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0B5BA1C5-2D87-9B4D-1877-16EF31384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ts val="3600"/>
                  </a:lnSpc>
                  <a:spcAft>
                    <a:spcPts val="1200"/>
                  </a:spcAft>
                  <a:buNone/>
                </a:pPr>
                <a:r>
                  <a:rPr lang="pt-PT" dirty="0">
                    <a:effectLst/>
                    <a:latin typeface="+mn-lt"/>
                  </a:rPr>
                  <a:t>The </a:t>
                </a:r>
                <a:r>
                  <a:rPr lang="pt-PT" dirty="0" err="1">
                    <a:effectLst/>
                    <a:latin typeface="+mn-lt"/>
                  </a:rPr>
                  <a:t>process</a:t>
                </a:r>
                <a:r>
                  <a:rPr lang="pt-PT" dirty="0">
                    <a:effectLst/>
                    <a:latin typeface="+mn-lt"/>
                  </a:rPr>
                  <a:t> </a:t>
                </a:r>
                <a:r>
                  <a:rPr lang="pt-PT" dirty="0" err="1">
                    <a:effectLst/>
                    <a:latin typeface="+mn-lt"/>
                  </a:rPr>
                  <a:t>of</a:t>
                </a:r>
                <a:r>
                  <a:rPr lang="pt-PT" dirty="0">
                    <a:effectLst/>
                    <a:latin typeface="+mn-lt"/>
                  </a:rPr>
                  <a:t> </a:t>
                </a:r>
                <a:r>
                  <a:rPr lang="pt-PT" dirty="0" err="1">
                    <a:effectLst/>
                    <a:latin typeface="+mn-lt"/>
                  </a:rPr>
                  <a:t>partitioning</a:t>
                </a:r>
                <a:r>
                  <a:rPr lang="pt-PT" dirty="0">
                    <a:effectLst/>
                    <a:latin typeface="+mn-lt"/>
                  </a:rPr>
                  <a:t> </a:t>
                </a:r>
                <a:r>
                  <a:rPr lang="pt-PT" dirty="0" err="1">
                    <a:latin typeface="+mn-lt"/>
                  </a:rPr>
                  <a:t>the</a:t>
                </a:r>
                <a:r>
                  <a:rPr lang="pt-PT" dirty="0">
                    <a:latin typeface="+mn-lt"/>
                  </a:rPr>
                  <a:t> set </a:t>
                </a:r>
                <a:r>
                  <a:rPr lang="pt-PT" dirty="0" err="1">
                    <a:latin typeface="+mn-lt"/>
                  </a:rPr>
                  <a:t>of</a:t>
                </a:r>
                <a:r>
                  <a:rPr lang="pt-PT" dirty="0">
                    <a:latin typeface="+mn-lt"/>
                  </a:rPr>
                  <a:t> pixels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pt-PT" dirty="0">
                    <a:latin typeface="+mn-lt"/>
                  </a:rPr>
                  <a:t> in </a:t>
                </a:r>
                <a:r>
                  <a:rPr lang="pt-PT" dirty="0" err="1">
                    <a:latin typeface="+mn-lt"/>
                  </a:rPr>
                  <a:t>an</a:t>
                </a:r>
                <a:r>
                  <a:rPr lang="pt-PT" dirty="0">
                    <a:effectLst/>
                    <a:latin typeface="+mn-lt"/>
                  </a:rPr>
                  <a:t> </a:t>
                </a:r>
                <a:r>
                  <a:rPr lang="pt-PT" dirty="0" err="1">
                    <a:effectLst/>
                    <a:latin typeface="+mn-lt"/>
                  </a:rPr>
                  <a:t>image</a:t>
                </a:r>
                <a:r>
                  <a:rPr lang="pt-PT" dirty="0">
                    <a:effectLst/>
                    <a:latin typeface="+mn-lt"/>
                  </a:rPr>
                  <a:t> </a:t>
                </a:r>
                <a:r>
                  <a:rPr lang="pt-PT" dirty="0" err="1">
                    <a:effectLst/>
                    <a:latin typeface="+mn-lt"/>
                  </a:rPr>
                  <a:t>into</a:t>
                </a:r>
                <a:r>
                  <a:rPr lang="pt-PT" dirty="0">
                    <a:effectLst/>
                    <a:latin typeface="+mn-lt"/>
                  </a:rPr>
                  <a:t> </a:t>
                </a:r>
                <a:r>
                  <a:rPr lang="pt-PT" dirty="0" err="1">
                    <a:effectLst/>
                    <a:latin typeface="+mn-lt"/>
                  </a:rPr>
                  <a:t>subregions</a:t>
                </a:r>
                <a:r>
                  <a:rPr lang="pt-PT" dirty="0">
                    <a:effectLst/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PT" b="0" i="1" smtClean="0">
                        <a:effectLst/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PT" dirty="0">
                    <a:effectLst/>
                    <a:latin typeface="+mn-lt"/>
                  </a:rPr>
                  <a:t>, </a:t>
                </a:r>
                <a:r>
                  <a:rPr lang="pt-PT" dirty="0" err="1">
                    <a:effectLst/>
                    <a:latin typeface="+mn-lt"/>
                  </a:rPr>
                  <a:t>such</a:t>
                </a:r>
                <a:r>
                  <a:rPr lang="pt-PT" dirty="0">
                    <a:effectLst/>
                    <a:latin typeface="+mn-lt"/>
                  </a:rPr>
                  <a:t> </a:t>
                </a:r>
                <a:r>
                  <a:rPr lang="pt-PT" dirty="0" err="1">
                    <a:effectLst/>
                    <a:latin typeface="+mn-lt"/>
                  </a:rPr>
                  <a:t>that</a:t>
                </a:r>
                <a:r>
                  <a:rPr lang="pt-PT" dirty="0">
                    <a:effectLst/>
                    <a:latin typeface="+mn-lt"/>
                  </a:rPr>
                  <a:t>:</a:t>
                </a: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pt-PT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pt-PT" b="0" i="1" smtClean="0"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PT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PT" b="0" i="1" smtClean="0"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nary>
                    <m:r>
                      <a:rPr lang="pt-PT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effectLst/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pt-PT" dirty="0">
                  <a:effectLst/>
                  <a:latin typeface="+mn-lt"/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b="0" i="1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pt-PT" dirty="0">
                    <a:effectLst/>
                    <a:latin typeface="+mn-lt"/>
                  </a:rPr>
                  <a:t> </a:t>
                </a:r>
                <a:r>
                  <a:rPr lang="pt-PT" dirty="0" err="1">
                    <a:effectLst/>
                    <a:latin typeface="+mn-lt"/>
                  </a:rPr>
                  <a:t>is</a:t>
                </a:r>
                <a:r>
                  <a:rPr lang="pt-PT" dirty="0">
                    <a:effectLst/>
                    <a:latin typeface="+mn-lt"/>
                  </a:rPr>
                  <a:t> a </a:t>
                </a:r>
                <a:r>
                  <a:rPr lang="pt-PT" dirty="0" err="1">
                    <a:effectLst/>
                    <a:latin typeface="+mn-lt"/>
                  </a:rPr>
                  <a:t>connected</a:t>
                </a:r>
                <a:r>
                  <a:rPr lang="pt-PT" dirty="0">
                    <a:effectLst/>
                    <a:latin typeface="+mn-lt"/>
                  </a:rPr>
                  <a:t> set</a:t>
                </a: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∅, ∀</m:t>
                    </m:r>
                    <m:r>
                      <a:rPr lang="pt-PT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pt-PT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pt-PT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=1…</m:t>
                    </m:r>
                    <m:r>
                      <a:rPr lang="pt-PT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PT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pt-PT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PT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pt-PT" dirty="0">
                  <a:effectLst/>
                  <a:latin typeface="+mn-lt"/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PT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d>
                      <m:dPr>
                        <m:ctrlPr>
                          <a:rPr lang="pt-PT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𝑇𝑅𝑈𝐸</m:t>
                    </m:r>
                  </m:oMath>
                </a14:m>
                <a:endParaRPr lang="pt-PT" dirty="0">
                  <a:effectLst/>
                  <a:latin typeface="+mn-lt"/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PT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d>
                      <m:dPr>
                        <m:ctrlPr>
                          <a:rPr lang="pt-PT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𝐹𝐴𝐿𝑆𝐸</m:t>
                    </m:r>
                  </m:oMath>
                </a14:m>
                <a:r>
                  <a:rPr lang="pt-PT" dirty="0">
                    <a:effectLst/>
                    <a:latin typeface="+mn-lt"/>
                  </a:rPr>
                  <a:t> for </a:t>
                </a:r>
                <a:r>
                  <a:rPr lang="pt-PT" dirty="0" err="1">
                    <a:effectLst/>
                    <a:latin typeface="+mn-lt"/>
                  </a:rPr>
                  <a:t>any</a:t>
                </a:r>
                <a:r>
                  <a:rPr lang="pt-PT" dirty="0">
                    <a:effectLst/>
                    <a:latin typeface="+mn-lt"/>
                  </a:rPr>
                  <a:t> </a:t>
                </a:r>
                <a:r>
                  <a:rPr lang="pt-PT" b="1" dirty="0" err="1">
                    <a:effectLst/>
                    <a:latin typeface="+mn-lt"/>
                  </a:rPr>
                  <a:t>adjacent</a:t>
                </a:r>
                <a:r>
                  <a:rPr lang="pt-PT" dirty="0">
                    <a:effectLst/>
                    <a:latin typeface="+mn-lt"/>
                  </a:rPr>
                  <a:t> </a:t>
                </a:r>
                <a:r>
                  <a:rPr lang="pt-PT" dirty="0" err="1">
                    <a:effectLst/>
                    <a:latin typeface="+mn-lt"/>
                  </a:rPr>
                  <a:t>regions</a:t>
                </a:r>
                <a:r>
                  <a:rPr lang="pt-PT" dirty="0">
                    <a:effectLst/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>
                  <a:latin typeface="+mn-lt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GB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pt-PT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d>
                      <m:dPr>
                        <m:ctrlPr>
                          <a:rPr lang="pt-PT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latin typeface="+mn-lt"/>
                  </a:rPr>
                  <a:t> is some logical predicate over the pixels in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Marcador de Posição de Conteúdo 8">
                <a:extLst>
                  <a:ext uri="{FF2B5EF4-FFF2-40B4-BE49-F238E27FC236}">
                    <a16:creationId xmlns:a16="http://schemas.microsoft.com/office/drawing/2014/main" id="{0B5BA1C5-2D87-9B4D-1877-16EF31384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A5D2EFB-6EC5-F628-FC42-AD9DBE82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segmentation?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475F222-72FC-3C62-1C5D-EB0C2D9554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1440898-A537-AFA1-01EE-C7007BAB9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75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9A8BB-8863-36BE-0B8A-4D82B9B6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 Optimal Global Thresholding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CE9876E-7660-2C34-4255-EBAC7344F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Consider the normalized histogram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den>
                    </m:f>
                    <m:r>
                      <a:rPr lang="pt-PT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pt-PT" b="0" i="0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GB" dirty="0"/>
                  <a:t>, for an image with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pixels and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illumination levels</a:t>
                </a:r>
              </a:p>
              <a:p>
                <a:r>
                  <a:rPr lang="en-GB" dirty="0"/>
                  <a:t>A threshold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divides the pixels into 2 classes: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containing the pixels with values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0,⋯,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pt-PT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containing the pixels with values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+1,⋯,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pt-PT" dirty="0"/>
              </a:p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be the probability that a pixel belongs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dirty="0"/>
                  <a:t> be the average intensity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dirty="0"/>
                  <a:t> be the average global intensity (whole image)</a:t>
                </a:r>
              </a:p>
              <a:p>
                <a:endParaRPr lang="en-GB" dirty="0"/>
              </a:p>
              <a:p>
                <a:r>
                  <a:rPr lang="en-GB" dirty="0"/>
                  <a:t>Then the optimal threshold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PT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P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P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P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pt-P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P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CE9876E-7660-2C34-4255-EBAC7344F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13462" r="-4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41A419D-AD38-6587-342A-3E1E6F6242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42B9FBD-F04D-1AEC-A1E3-8966A7A1A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4300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2A6667-FB7E-8C67-1C0F-B50621F0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Otsu Optimal Global Thresholding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CDFFAD5-7C04-B4F6-4770-4299C126F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C5E8748-359B-6E1D-892F-0ADC2858F4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31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CA3A8B-264B-3137-C28B-E6EADF69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48" y="2400289"/>
            <a:ext cx="2754000" cy="25201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F7FFFF9-9DA2-1882-9876-58003ADA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86" y="2400260"/>
            <a:ext cx="2736000" cy="252022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643D68A-CA92-6331-C9B7-C20CF392C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924" y="2400661"/>
            <a:ext cx="2700000" cy="25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6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143AF-BBC4-4F1B-6CD6-68DFD168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Thresholding: smoothing noise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8CA0B92-7613-3ECF-652A-0A4D696972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E6DA4F5-2997-6BF5-A890-181941D4B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B75DE7-0CE9-5935-54C3-C952CAA6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03540"/>
            <a:ext cx="7772400" cy="20254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AA92099-938E-A65C-8D33-4523FC39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26761"/>
            <a:ext cx="7772400" cy="201370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2358F91-371A-650D-4A5E-DE3AB057649B}"/>
              </a:ext>
            </a:extLst>
          </p:cNvPr>
          <p:cNvSpPr txBox="1"/>
          <p:nvPr/>
        </p:nvSpPr>
        <p:spPr>
          <a:xfrm>
            <a:off x="2555776" y="364321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n-lt"/>
              </a:rPr>
              <a:t>5x5 smoothing filter</a:t>
            </a:r>
          </a:p>
        </p:txBody>
      </p:sp>
      <p:sp>
        <p:nvSpPr>
          <p:cNvPr id="9" name="Seta Entalhada para a Direita 8">
            <a:extLst>
              <a:ext uri="{FF2B5EF4-FFF2-40B4-BE49-F238E27FC236}">
                <a16:creationId xmlns:a16="http://schemas.microsoft.com/office/drawing/2014/main" id="{F9841C61-99AA-A6CE-C241-0B2B6F14E1C6}"/>
              </a:ext>
            </a:extLst>
          </p:cNvPr>
          <p:cNvSpPr/>
          <p:nvPr/>
        </p:nvSpPr>
        <p:spPr>
          <a:xfrm rot="5400000">
            <a:off x="1651043" y="3717959"/>
            <a:ext cx="601080" cy="231775"/>
          </a:xfrm>
          <a:prstGeom prst="notch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4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AB718-0A60-ADD5-0A67-AFFADF11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Thresholding: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29BBBEF-B910-D857-6820-1B5EAFA5B4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Select the threshold using the edges’ pixels instead of all pixels:</a:t>
                </a:r>
              </a:p>
              <a:p>
                <a:endParaRPr lang="en-GB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ℒ</m:t>
                    </m:r>
                    <m:d>
                      <m:dPr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𝑥</m:t>
                        </m:r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d>
                    <m:r>
                      <a:rPr lang="pt-P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∇</m:t>
                            </m:r>
                          </m:e>
                          <m:sup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2</m:t>
                            </m:r>
                          </m:sup>
                        </m:sSup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𝑓</m:t>
                        </m:r>
                        <m:d>
                          <m:d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𝑥</m:t>
                            </m:r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,</m:t>
                            </m:r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GB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ℒ</m:t>
                        </m:r>
                      </m:e>
                      <m:sub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𝑇𝐺</m:t>
                        </m:r>
                      </m:sub>
                    </m:sSub>
                    <m:d>
                      <m:dPr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𝑥</m:t>
                        </m:r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d>
                    <m:r>
                      <a:rPr lang="pt-P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←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𝑥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&lt;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𝑇𝐺</m:t>
                              </m:r>
                            </m:e>
                          </m:mr>
                          <m:mr>
                            <m:e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←¬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// mask strong edges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GB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𝑓</m:t>
                        </m:r>
                      </m:e>
                      <m:sub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𝑇𝐺</m:t>
                        </m:r>
                      </m:sub>
                    </m:sSub>
                    <m:d>
                      <m:dPr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𝑥</m:t>
                        </m:r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d>
                    <m:r>
                      <a:rPr lang="pt-P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𝑇𝐺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𝑥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pt-P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=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𝑥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𝑇𝐺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𝑥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pt-P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=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// select strong edges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PT" sz="18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  <m:r>
                      <a:rPr lang="pt-PT" sz="18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r>
                      <a:rPr lang="pt-PT" sz="18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𝑂𝑡𝑠𝑢</m:t>
                    </m:r>
                    <m:d>
                      <m:dPr>
                        <m:ctrlPr>
                          <a:rPr lang="pt-PT" sz="1800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𝑇𝐺</m:t>
                            </m:r>
                          </m:sub>
                        </m:sSub>
                      </m:e>
                    </m:d>
                  </m:oMath>
                </a14:m>
                <a:endParaRPr lang="en-GB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𝑓</m:t>
                        </m:r>
                      </m:e>
                      <m:sub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𝑥</m:t>
                        </m:r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d>
                    <m:r>
                      <a:rPr lang="pt-P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←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𝑥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,</m:t>
                                  </m:r>
                                  <m:r>
                                    <a:rPr lang="pt-P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&lt;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←¬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// threshold the original image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29BBBEF-B910-D857-6820-1B5EAFA5B4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5769" b="-29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B695E7B-57AC-ABFE-EB14-40525FAE36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CEC7031-AB05-433C-FD60-68B7C94AC8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131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112DC-9EA8-C208-20C8-824BD9B6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Thresholding: Edges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8166D14-9859-FC2E-0C10-53502310AC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89D2530-F81D-9B44-23A8-70F782F6E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34</a:t>
            </a:fld>
            <a:endParaRPr lang="pt-PT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57E862F-27B3-7FAB-DAD2-71447096FDCE}"/>
              </a:ext>
            </a:extLst>
          </p:cNvPr>
          <p:cNvGrpSpPr/>
          <p:nvPr/>
        </p:nvGrpSpPr>
        <p:grpSpPr>
          <a:xfrm>
            <a:off x="184145" y="1696864"/>
            <a:ext cx="8976374" cy="2044080"/>
            <a:chOff x="184145" y="1696864"/>
            <a:chExt cx="8976374" cy="204408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EB0EEE8-9055-790A-ED8A-8DAFACF94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696864"/>
              <a:ext cx="7772400" cy="20440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D4E01AFE-8486-F563-498D-829C233100FF}"/>
                    </a:ext>
                  </a:extLst>
                </p:cNvPr>
                <p:cNvSpPr txBox="1"/>
                <p:nvPr/>
              </p:nvSpPr>
              <p:spPr>
                <a:xfrm>
                  <a:off x="184145" y="2487377"/>
                  <a:ext cx="4405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D4E01AFE-8486-F563-498D-829C23310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145" y="2487377"/>
                  <a:ext cx="44057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2857" r="-2857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4F85E533-AA8E-CD26-2331-206FE243DF6B}"/>
                    </a:ext>
                  </a:extLst>
                </p:cNvPr>
                <p:cNvSpPr txBox="1"/>
                <p:nvPr/>
              </p:nvSpPr>
              <p:spPr>
                <a:xfrm>
                  <a:off x="8391591" y="2487376"/>
                  <a:ext cx="7689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𝑇𝐺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4F85E533-AA8E-CD26-2331-206FE243DF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591" y="2487376"/>
                  <a:ext cx="768928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D788D34-0872-E54A-8744-FC9680E2B1C1}"/>
              </a:ext>
            </a:extLst>
          </p:cNvPr>
          <p:cNvGrpSpPr/>
          <p:nvPr/>
        </p:nvGrpSpPr>
        <p:grpSpPr>
          <a:xfrm>
            <a:off x="53244" y="3900735"/>
            <a:ext cx="8998720" cy="2019600"/>
            <a:chOff x="53244" y="3900735"/>
            <a:chExt cx="8998720" cy="20196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C187CCC-940B-C6BD-7CE8-AF5F4B2EC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611" y="3900735"/>
              <a:ext cx="7772400" cy="2019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3D4E0807-7D93-5BD1-D9F8-F4CD9AA5D097}"/>
                    </a:ext>
                  </a:extLst>
                </p:cNvPr>
                <p:cNvSpPr txBox="1"/>
                <p:nvPr/>
              </p:nvSpPr>
              <p:spPr>
                <a:xfrm>
                  <a:off x="53244" y="4648925"/>
                  <a:ext cx="70237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𝑇𝐺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3D4E0807-7D93-5BD1-D9F8-F4CD9AA5D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4" y="4648925"/>
                  <a:ext cx="702372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786" b="-1621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0A69526D-7E2C-BA24-D932-18B1135BE81D}"/>
                    </a:ext>
                  </a:extLst>
                </p:cNvPr>
                <p:cNvSpPr txBox="1"/>
                <p:nvPr/>
              </p:nvSpPr>
              <p:spPr>
                <a:xfrm>
                  <a:off x="8500146" y="4648924"/>
                  <a:ext cx="5518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0A69526D-7E2C-BA24-D932-18B1135BE8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0146" y="4648924"/>
                  <a:ext cx="551818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273" b="-1621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220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82074-D79B-95FA-996A-3A920328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Thresholding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F874603-C12C-5F51-9E2B-5269149FC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Select a per pixel threshold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Most commonly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sz="1200" dirty="0"/>
              </a:p>
              <a:p>
                <a:pPr marL="0" indent="0" algn="ctr">
                  <a:buNone/>
                </a:pPr>
                <a:r>
                  <a:rPr lang="en-GB" dirty="0"/>
                  <a:t>or</a:t>
                </a:r>
              </a:p>
              <a:p>
                <a:pPr marL="0" indent="0" algn="ctr">
                  <a:buNone/>
                </a:pPr>
                <a:endParaRPr lang="en-GB" sz="1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GB" dirty="0"/>
                  <a:t> - mean image value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mean value in a neighbourhood of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 – standard deviation in a neighbourhood of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F874603-C12C-5F51-9E2B-5269149FC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E217D58-66EA-DA16-3C5E-A959CAD6B2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B8D3A5F-A01C-1A02-7F44-8558DA2592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72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F934C-A363-AB17-C343-C7CF9BDB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Thresholding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20D4325-EC9D-4004-2A07-A37905D4E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B28739-0323-0385-0554-2AD39CCB75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36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E24401-B471-0212-F05A-E5C19898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05" y="1575346"/>
            <a:ext cx="3240000" cy="37073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10D319-15A5-05C4-D6EC-0D28D8B4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575346"/>
            <a:ext cx="3240000" cy="37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0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3D05D-D4BD-D079-8021-183EC140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Segmentation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573F5ED-254C-A1B8-1082-8838491E41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D704BC2-F80F-958D-D1C6-9FBE89B0DC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4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F94E05-5F61-ED78-5976-62766996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5" y="1500775"/>
            <a:ext cx="3608675" cy="432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21EC7F0-6471-6F82-4159-618B7AE6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161" y="1500775"/>
            <a:ext cx="353927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031D2-A4B1-24ED-F142-ECAC1631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Segmentation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EA6E111-129C-A8FC-AEA8-6DA1915C6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EBCC982-3FA4-D02A-1BA1-33B50744BE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5</a:t>
            </a:fld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EDF1F6-6A84-B5BC-208C-8736A56A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527175"/>
            <a:ext cx="6502400" cy="21336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4C3E986-A577-D14B-CDBA-43371EE05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3896519"/>
            <a:ext cx="6502400" cy="21082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83D7DAF-60F8-3557-D59C-9871D574ADE7}"/>
              </a:ext>
            </a:extLst>
          </p:cNvPr>
          <p:cNvSpPr txBox="1"/>
          <p:nvPr/>
        </p:nvSpPr>
        <p:spPr>
          <a:xfrm rot="16200000">
            <a:off x="-174940" y="2393919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n-lt"/>
              </a:rPr>
              <a:t>Edge Based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00C7D0-FE79-182A-8985-4AB0CBB8F861}"/>
              </a:ext>
            </a:extLst>
          </p:cNvPr>
          <p:cNvSpPr txBox="1"/>
          <p:nvPr/>
        </p:nvSpPr>
        <p:spPr>
          <a:xfrm rot="16200000">
            <a:off x="-290944" y="4755866"/>
            <a:ext cx="1922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n-lt"/>
              </a:rPr>
              <a:t>Region Based</a:t>
            </a:r>
          </a:p>
        </p:txBody>
      </p:sp>
      <p:sp>
        <p:nvSpPr>
          <p:cNvPr id="11" name="Seta Entalhada para a Direita 10">
            <a:extLst>
              <a:ext uri="{FF2B5EF4-FFF2-40B4-BE49-F238E27FC236}">
                <a16:creationId xmlns:a16="http://schemas.microsoft.com/office/drawing/2014/main" id="{D58E8C93-5F3E-42E0-A7A1-7D32D631C6AA}"/>
              </a:ext>
            </a:extLst>
          </p:cNvPr>
          <p:cNvSpPr/>
          <p:nvPr/>
        </p:nvSpPr>
        <p:spPr>
          <a:xfrm rot="10800000">
            <a:off x="7929384" y="2377950"/>
            <a:ext cx="931776" cy="43204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3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2D7B2-4FFD-A455-4E14-3AD95669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 - Fundamentals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E267D73-5280-921F-0881-A2B0F2985F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CB31829-1CA7-3B49-59B4-6A1DC017C9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6</a:t>
            </a:fld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3E655B-F84A-5FFC-114B-CBA5EE24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78" y="1680654"/>
            <a:ext cx="7607043" cy="398059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EACD803-44F1-30AA-8596-2D54ABC25FBC}"/>
              </a:ext>
            </a:extLst>
          </p:cNvPr>
          <p:cNvSpPr/>
          <p:nvPr/>
        </p:nvSpPr>
        <p:spPr>
          <a:xfrm>
            <a:off x="1763688" y="3429000"/>
            <a:ext cx="324036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6687971B-9076-15AF-55F4-ADBFCE53E7E6}"/>
              </a:ext>
            </a:extLst>
          </p:cNvPr>
          <p:cNvCxnSpPr/>
          <p:nvPr/>
        </p:nvCxnSpPr>
        <p:spPr>
          <a:xfrm>
            <a:off x="768478" y="3609020"/>
            <a:ext cx="3911534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A51CE388-52C2-899C-9102-91B3DEDEDBDC}"/>
              </a:ext>
            </a:extLst>
          </p:cNvPr>
          <p:cNvSpPr/>
          <p:nvPr/>
        </p:nvSpPr>
        <p:spPr>
          <a:xfrm>
            <a:off x="4680012" y="1664804"/>
            <a:ext cx="3695510" cy="3888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38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70255-7248-45A6-4C13-C4DBC928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Detection - Fundamentals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4EB5FFD-82BA-3A4E-43EB-71695CD7CA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DACA026-A817-75E7-AE37-8B080DFBF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7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B01BC9-18CE-7973-625D-FA0041C9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61" y="1556792"/>
            <a:ext cx="8357678" cy="3491582"/>
          </a:xfrm>
          <a:prstGeom prst="rect">
            <a:avLst/>
          </a:prstGeom>
        </p:spPr>
      </p:pic>
      <p:sp>
        <p:nvSpPr>
          <p:cNvPr id="7" name="Chaveta à Esquerda 6">
            <a:extLst>
              <a:ext uri="{FF2B5EF4-FFF2-40B4-BE49-F238E27FC236}">
                <a16:creationId xmlns:a16="http://schemas.microsoft.com/office/drawing/2014/main" id="{F7415E59-FCCC-DF53-0736-F3B1BFE2F452}"/>
              </a:ext>
            </a:extLst>
          </p:cNvPr>
          <p:cNvSpPr/>
          <p:nvPr/>
        </p:nvSpPr>
        <p:spPr>
          <a:xfrm rot="16200000">
            <a:off x="2774345" y="4258831"/>
            <a:ext cx="108012" cy="14710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DF0D06E-EC31-9618-DE28-AE2FBDB4C953}"/>
                  </a:ext>
                </a:extLst>
              </p:cNvPr>
              <p:cNvSpPr txBox="1"/>
              <p:nvPr/>
            </p:nvSpPr>
            <p:spPr>
              <a:xfrm>
                <a:off x="1241458" y="5072035"/>
                <a:ext cx="2747635" cy="65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dirty="0">
                    <a:latin typeface="+mn-lt"/>
                  </a:rPr>
                  <a:t>Ramp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1800" dirty="0">
                    <a:latin typeface="+mn-lt"/>
                  </a:rPr>
                  <a:t> – zero crossing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DF0D06E-EC31-9618-DE28-AE2FBDB4C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58" y="5072035"/>
                <a:ext cx="2747635" cy="652551"/>
              </a:xfrm>
              <a:prstGeom prst="rect">
                <a:avLst/>
              </a:prstGeom>
              <a:blipFill>
                <a:blip r:embed="rId3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haveta à Esquerda 8">
            <a:extLst>
              <a:ext uri="{FF2B5EF4-FFF2-40B4-BE49-F238E27FC236}">
                <a16:creationId xmlns:a16="http://schemas.microsoft.com/office/drawing/2014/main" id="{DE58944C-EA4D-A833-35BE-D486E4F01F93}"/>
              </a:ext>
            </a:extLst>
          </p:cNvPr>
          <p:cNvSpPr/>
          <p:nvPr/>
        </p:nvSpPr>
        <p:spPr>
          <a:xfrm rot="16200000">
            <a:off x="4150228" y="4650261"/>
            <a:ext cx="108012" cy="73553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E28A124-F9D0-C1AA-8E5C-7E001B013EC5}"/>
                  </a:ext>
                </a:extLst>
              </p:cNvPr>
              <p:cNvSpPr txBox="1"/>
              <p:nvPr/>
            </p:nvSpPr>
            <p:spPr>
              <a:xfrm>
                <a:off x="3591552" y="5078852"/>
                <a:ext cx="1471074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dirty="0">
                    <a:latin typeface="+mn-lt"/>
                  </a:rPr>
                  <a:t>Point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pt-P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d>
                        <m:dPr>
                          <m:begChr m:val="|"/>
                          <m:endChr m:val="|"/>
                          <m:ctrlPr>
                            <a:rPr lang="pt-P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GB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E28A124-F9D0-C1AA-8E5C-7E001B013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552" y="5078852"/>
                <a:ext cx="1471074" cy="646331"/>
              </a:xfrm>
              <a:prstGeom prst="rect">
                <a:avLst/>
              </a:prstGeom>
              <a:blipFill>
                <a:blip r:embed="rId4"/>
                <a:stretch>
                  <a:fillRect t="-3774" b="-75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haveta à Esquerda 10">
            <a:extLst>
              <a:ext uri="{FF2B5EF4-FFF2-40B4-BE49-F238E27FC236}">
                <a16:creationId xmlns:a16="http://schemas.microsoft.com/office/drawing/2014/main" id="{47FE01F7-903F-DC6C-6315-078284F40EFE}"/>
              </a:ext>
            </a:extLst>
          </p:cNvPr>
          <p:cNvSpPr/>
          <p:nvPr/>
        </p:nvSpPr>
        <p:spPr>
          <a:xfrm rot="16200000">
            <a:off x="7072481" y="4742557"/>
            <a:ext cx="108013" cy="5724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71CA245-184C-45F4-51EA-6913D053F889}"/>
                  </a:ext>
                </a:extLst>
              </p:cNvPr>
              <p:cNvSpPr txBox="1"/>
              <p:nvPr/>
            </p:nvSpPr>
            <p:spPr>
              <a:xfrm>
                <a:off x="5544108" y="5089615"/>
                <a:ext cx="3096344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dirty="0">
                    <a:latin typeface="+mn-lt"/>
                  </a:rPr>
                  <a:t>Step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pt-PT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en-GB" sz="1800" dirty="0">
                          <a:latin typeface="+mn-lt"/>
                        </a:rPr>
                        <m:t> – </m:t>
                      </m:r>
                      <m:r>
                        <m:rPr>
                          <m:nor/>
                        </m:rPr>
                        <a:rPr lang="en-GB" sz="1800" dirty="0">
                          <a:latin typeface="+mn-lt"/>
                        </a:rPr>
                        <m:t>zero</m:t>
                      </m:r>
                      <m:r>
                        <m:rPr>
                          <m:nor/>
                        </m:rPr>
                        <a:rPr lang="en-GB" sz="1800" dirty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dirty="0">
                          <a:latin typeface="+mn-lt"/>
                        </a:rPr>
                        <m:t>crossing</m:t>
                      </m:r>
                    </m:oMath>
                  </m:oMathPara>
                </a14:m>
                <a:endParaRPr lang="en-GB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71CA245-184C-45F4-51EA-6913D053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108" y="5089615"/>
                <a:ext cx="3096344" cy="646331"/>
              </a:xfrm>
              <a:prstGeom prst="rect">
                <a:avLst/>
              </a:prstGeom>
              <a:blipFill>
                <a:blip r:embed="rId5"/>
                <a:stretch>
                  <a:fillRect t="-3774" b="-943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8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D25E1-DAF2-B9D1-53FB-76889E32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Laplacian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B5159A5-7814-0993-0121-D05AEB032E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2000" i="1">
                          <a:latin typeface="Cambria Math" panose="02040503050406030204" pitchFamily="18" charset="0"/>
                        </a:rPr>
                        <m:t>=8∗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2000" i="1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sub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PT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PT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p>
                        <m:sSup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just">
                  <a:buNone/>
                </a:pPr>
                <a:r>
                  <a:rPr lang="en-GB" dirty="0"/>
                  <a:t>Care must be taken with the sign and magnitude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 if it is to be displayed as an image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B5159A5-7814-0993-0121-D05AEB032E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5" t="-20330" r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2F30E77-DEE5-F28F-0F19-526AF9C41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D3C248E-253F-A89C-F2D1-F8A5C43879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259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11794-C584-555D-132C-759E0EE6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2D7E284-A9FC-993E-483D-D950AC668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013" y="1493838"/>
                <a:ext cx="8616950" cy="89104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𝑚𝑎𝑠𝑘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p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¬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2D7E284-A9FC-993E-483D-D950AC668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013" y="1493838"/>
                <a:ext cx="8616950" cy="891046"/>
              </a:xfrm>
              <a:blipFill>
                <a:blip r:embed="rId2"/>
                <a:stretch>
                  <a:fillRect t="-169014" b="-235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5DCCE74-62F7-FB28-1C7A-7783BF81F6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Processamento de Imagem e Visão por Computador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E45715F-2B50-A580-36C5-02E62B582C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9EFD02-FA88-4A3F-8747-37805FDDFCCF}" type="slidenum">
              <a:rPr lang="pt-PT" smtClean="0"/>
              <a:pPr>
                <a:defRPr/>
              </a:pPr>
              <a:t>9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CDFC40-4A01-1DB2-7884-2F30D7DF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00" y="2612766"/>
            <a:ext cx="7423200" cy="32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80408"/>
      </p:ext>
    </p:extLst>
  </p:cSld>
  <p:clrMapOvr>
    <a:masterClrMapping/>
  </p:clrMapOvr>
</p:sld>
</file>

<file path=ppt/theme/theme1.xml><?xml version="1.0" encoding="utf-8"?>
<a:theme xmlns:a="http://schemas.openxmlformats.org/drawingml/2006/main" name="mcgav">
  <a:themeElements>
    <a:clrScheme name="mcga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cga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cga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gav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gav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mcgav</Template>
  <TotalTime>4823</TotalTime>
  <Words>1253</Words>
  <Application>Microsoft Macintosh PowerPoint</Application>
  <PresentationFormat>Apresentação no Ecrã (4:3)</PresentationFormat>
  <Paragraphs>247</Paragraphs>
  <Slides>36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36</vt:i4>
      </vt:variant>
    </vt:vector>
  </HeadingPairs>
  <TitlesOfParts>
    <vt:vector size="42" baseType="lpstr">
      <vt:lpstr>Calibri</vt:lpstr>
      <vt:lpstr>Cambria Math</vt:lpstr>
      <vt:lpstr>Consolas</vt:lpstr>
      <vt:lpstr>Times New Roman</vt:lpstr>
      <vt:lpstr>Verdana</vt:lpstr>
      <vt:lpstr>mcgav</vt:lpstr>
      <vt:lpstr>Visão por Computador</vt:lpstr>
      <vt:lpstr>Bibliography</vt:lpstr>
      <vt:lpstr>What is segmentation?</vt:lpstr>
      <vt:lpstr>Image Segmentation</vt:lpstr>
      <vt:lpstr>Image Segmentation</vt:lpstr>
      <vt:lpstr>Edge Detection - Fundamentals</vt:lpstr>
      <vt:lpstr>Edge Detection - Fundamentals</vt:lpstr>
      <vt:lpstr>Laplacian Operator</vt:lpstr>
      <vt:lpstr>Point Detection</vt:lpstr>
      <vt:lpstr>Line Detection</vt:lpstr>
      <vt:lpstr>Line Detection</vt:lpstr>
      <vt:lpstr>Impact of Noise (I)</vt:lpstr>
      <vt:lpstr>Impact of Noise (II)</vt:lpstr>
      <vt:lpstr>Gradient Operators</vt:lpstr>
      <vt:lpstr>Gradient Operators</vt:lpstr>
      <vt:lpstr>Gradient Operators – Smoothing</vt:lpstr>
      <vt:lpstr>Gradient Operators – Thresholding</vt:lpstr>
      <vt:lpstr>Canny edge detection</vt:lpstr>
      <vt:lpstr>Canny edge detection</vt:lpstr>
      <vt:lpstr>Canny edge detection</vt:lpstr>
      <vt:lpstr>Canny edge detection</vt:lpstr>
      <vt:lpstr>Edge Linking – Hough Transform</vt:lpstr>
      <vt:lpstr>Edge Linking – Hough Transform</vt:lpstr>
      <vt:lpstr>Edge Linking – Hough Transform</vt:lpstr>
      <vt:lpstr>Edge Linking – Hough Transform</vt:lpstr>
      <vt:lpstr>Edge Linking – Hough Transform</vt:lpstr>
      <vt:lpstr>Thresholding</vt:lpstr>
      <vt:lpstr>Thresholding: noise</vt:lpstr>
      <vt:lpstr>Thresholding: illumination</vt:lpstr>
      <vt:lpstr>Otsu Optimal Global Thresholding</vt:lpstr>
      <vt:lpstr>Otsu Optimal Global Thresholding</vt:lpstr>
      <vt:lpstr>Thresholding: smoothing noise</vt:lpstr>
      <vt:lpstr>Thresholding: Edges</vt:lpstr>
      <vt:lpstr>Thresholding: Edges</vt:lpstr>
      <vt:lpstr>Local Thresholding</vt:lpstr>
      <vt:lpstr>Local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psantos</dc:creator>
  <cp:lastModifiedBy>Luis Paulo Santos</cp:lastModifiedBy>
  <cp:revision>200</cp:revision>
  <dcterms:created xsi:type="dcterms:W3CDTF">2015-03-11T10:40:02Z</dcterms:created>
  <dcterms:modified xsi:type="dcterms:W3CDTF">2024-02-21T18:04:45Z</dcterms:modified>
</cp:coreProperties>
</file>